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41" r:id="rId2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8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DD2DFCEF-2E9A-4480-B679-985C63BC599A}">
          <p14:sldIdLst>
            <p14:sldId id="256"/>
            <p14:sldId id="258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F4B"/>
    <a:srgbClr val="FFFFFF"/>
    <a:srgbClr val="000000"/>
    <a:srgbClr val="00005A"/>
    <a:srgbClr val="00008C"/>
    <a:srgbClr val="97C6FF"/>
    <a:srgbClr val="C8C8FF"/>
    <a:srgbClr val="FFB9FF"/>
    <a:srgbClr val="FFAAA5"/>
    <a:srgbClr val="FFBE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137" autoAdjust="0"/>
  </p:normalViewPr>
  <p:slideViewPr>
    <p:cSldViewPr snapToGrid="0" showGuides="1">
      <p:cViewPr varScale="1">
        <p:scale>
          <a:sx n="108" d="100"/>
          <a:sy n="108" d="100"/>
        </p:scale>
        <p:origin x="71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403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84260DF-C685-4FF6-A43E-7F93FB3E64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78901AA-A65C-4D7D-B03E-B88B42C81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67984-F0B9-4D31-A8F6-8AF021B9C2E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D3CA3E7-8995-4D33-854F-35DAE52EA9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1351F65-D033-4BD6-A4AB-E115D806F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2D436-8D5A-47CC-AED7-9827D8D395F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4226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960CC-0992-4111-87D3-C02B03B2EA6C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EB764-55E2-4077-8C7A-EB9EFE7145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365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87645A5-8081-48C3-B5F8-643B270F4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AE3C1A-CB2F-4CD1-90ED-300793FB0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14" name="Untertitel 2">
            <a:extLst>
              <a:ext uri="{FF2B5EF4-FFF2-40B4-BE49-F238E27FC236}">
                <a16:creationId xmlns:a16="http://schemas.microsoft.com/office/drawing/2014/main" id="{900D5406-B789-4FDC-AF8E-BA50BEF4269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10984857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Master-Untertitelformat bearbeiten</a:t>
            </a:r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1" y="404813"/>
            <a:ext cx="1981199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15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537845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6"/>
            <a:ext cx="5378450" cy="388778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C2538BF5-19DF-4B5C-80A3-4548339C13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03951" y="404813"/>
            <a:ext cx="5378450" cy="52197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BE6F2D-5EC5-4864-A9A0-FC3ECA391A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3950" y="5624513"/>
            <a:ext cx="5378449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3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3506788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3399" y="1736725"/>
            <a:ext cx="3516313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075613" y="1736724"/>
            <a:ext cx="3506787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23506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404814"/>
            <a:ext cx="3506788" cy="2755076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Bildplatzhalter 5">
            <a:extLst>
              <a:ext uri="{FF2B5EF4-FFF2-40B4-BE49-F238E27FC236}">
                <a16:creationId xmlns:a16="http://schemas.microsoft.com/office/drawing/2014/main" id="{CBECC23C-3AC7-4872-8833-394650436F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" y="3429000"/>
            <a:ext cx="3506788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6">
            <a:extLst>
              <a:ext uri="{FF2B5EF4-FFF2-40B4-BE49-F238E27FC236}">
                <a16:creationId xmlns:a16="http://schemas.microsoft.com/office/drawing/2014/main" id="{280716C9-98F3-44C3-A27D-E96BE6D11AE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1" y="5624513"/>
            <a:ext cx="35067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3399" y="404814"/>
            <a:ext cx="3516313" cy="2755076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FEFC7CA1-8B2C-4227-AB03-708CA25B752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43399" y="3429000"/>
            <a:ext cx="3516313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3CF89BD5-C523-4AD3-9AF6-B6AABF612D1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52925" y="5624513"/>
            <a:ext cx="35067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075613" y="404813"/>
            <a:ext cx="3506787" cy="2755076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Bildplatzhalter 5">
            <a:extLst>
              <a:ext uri="{FF2B5EF4-FFF2-40B4-BE49-F238E27FC236}">
                <a16:creationId xmlns:a16="http://schemas.microsoft.com/office/drawing/2014/main" id="{6FE31676-EF83-4ECE-8009-0FC4D5A7187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75613" y="3429000"/>
            <a:ext cx="3506787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A4BDBAA4-F784-4AF6-8050-D275CB31D15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75612" y="5624513"/>
            <a:ext cx="35067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032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4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1736725"/>
            <a:ext cx="2606675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95663" y="1736725"/>
            <a:ext cx="2592387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03950" y="1736724"/>
            <a:ext cx="2592388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6651BA5-A3F0-4102-8AB5-302B2F2EFD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975725" y="1736724"/>
            <a:ext cx="2606675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5718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404813"/>
            <a:ext cx="2606675" cy="273685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Bildplatzhalter 5">
            <a:extLst>
              <a:ext uri="{FF2B5EF4-FFF2-40B4-BE49-F238E27FC236}">
                <a16:creationId xmlns:a16="http://schemas.microsoft.com/office/drawing/2014/main" id="{6F1AB9C3-872C-41DD-AAFB-12824DBEE81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599" y="3429000"/>
            <a:ext cx="2606675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E9E05B2F-0577-47C9-8146-C4868416C57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601" y="5624513"/>
            <a:ext cx="2606674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95663" y="404813"/>
            <a:ext cx="2592387" cy="273685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Bildplatzhalter 5">
            <a:extLst>
              <a:ext uri="{FF2B5EF4-FFF2-40B4-BE49-F238E27FC236}">
                <a16:creationId xmlns:a16="http://schemas.microsoft.com/office/drawing/2014/main" id="{9EF6DC9D-F43A-4B05-BC55-F3417C310F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95663" y="3429000"/>
            <a:ext cx="2592387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9C69ADDD-319E-4394-8BC9-FC045CE072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95663" y="5624513"/>
            <a:ext cx="2592387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03950" y="404812"/>
            <a:ext cx="2592388" cy="273685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D28AB6FB-FFC3-4AE6-90AB-D58E7C728B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03949" y="3429000"/>
            <a:ext cx="2592388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744C123A-AE63-4AD9-ACB1-ADF4103150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03950" y="5624513"/>
            <a:ext cx="25923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6651BA5-A3F0-4102-8AB5-302B2F2EFD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975725" y="404812"/>
            <a:ext cx="2606675" cy="273685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Bildplatzhalter 5">
            <a:extLst>
              <a:ext uri="{FF2B5EF4-FFF2-40B4-BE49-F238E27FC236}">
                <a16:creationId xmlns:a16="http://schemas.microsoft.com/office/drawing/2014/main" id="{F80E9119-D6F6-4FA2-9F16-025406D0F87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975725" y="3429000"/>
            <a:ext cx="2606675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5" name="Textplatzhalter 6">
            <a:extLst>
              <a:ext uri="{FF2B5EF4-FFF2-40B4-BE49-F238E27FC236}">
                <a16:creationId xmlns:a16="http://schemas.microsoft.com/office/drawing/2014/main" id="{55313796-962D-4CF1-AC12-A82B830904C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90012" y="5624513"/>
            <a:ext cx="25923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66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D54C4-ACE0-4B7B-B43C-B80F732EA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4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41816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9427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07AA28B-E0BB-4588-9126-08A9723C34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9D899A4-C882-4DED-9C15-ACC467479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5" name="Textplatzhalter 6">
            <a:extLst>
              <a:ext uri="{FF2B5EF4-FFF2-40B4-BE49-F238E27FC236}">
                <a16:creationId xmlns:a16="http://schemas.microsoft.com/office/drawing/2014/main" id="{5D0AE451-788D-480F-872A-9EB3DCE41B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3950" y="6057900"/>
            <a:ext cx="5378450" cy="441588"/>
          </a:xfrm>
        </p:spPr>
        <p:txBody>
          <a:bodyPr anchor="b" anchorCtr="0"/>
          <a:lstStyle>
            <a:lvl1pPr algn="r"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0536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733801"/>
            <a:ext cx="10972800" cy="914400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968241"/>
            <a:ext cx="10972800" cy="873760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64895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733801"/>
            <a:ext cx="10972800" cy="914400"/>
          </a:xfrm>
        </p:spPr>
        <p:txBody>
          <a:bodyPr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968241"/>
            <a:ext cx="10972800" cy="873760"/>
          </a:xfr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2417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B33AC041-1A6E-42F5-81A2-02C98A0F2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3" name="Untertitel 2">
            <a:extLst>
              <a:ext uri="{FF2B5EF4-FFF2-40B4-BE49-F238E27FC236}">
                <a16:creationId xmlns:a16="http://schemas.microsoft.com/office/drawing/2014/main" id="{DA15133A-699F-4D35-8F40-4E67A2D2C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67F0855C-B0D9-41CD-97A7-F4E38BC217F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10984857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>
                <a:solidFill>
                  <a:srgbClr val="00008C"/>
                </a:solidFill>
              </a:rPr>
              <a:t>Master-Untertitelformat bearbeiten</a:t>
            </a:r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1"/>
            <a:ext cx="1980000" cy="6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932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Blau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144DEC0-CBFA-4BDA-A78C-86ED757F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3506788" cy="2268539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141662"/>
            <a:ext cx="3506788" cy="2700338"/>
          </a:xfrm>
          <a:prstGeom prst="rect">
            <a:avLst/>
          </a:prstGeom>
        </p:spPr>
        <p:txBody>
          <a:bodyPr anchor="b" anchorCtr="0"/>
          <a:lstStyle>
            <a:lvl1pPr>
              <a:defRPr lang="de-DE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4455023C-E286-4137-97BF-103515D6434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43400" y="-7706136"/>
            <a:ext cx="14132540" cy="14874190"/>
          </a:xfrm>
          <a:custGeom>
            <a:avLst/>
            <a:gdLst>
              <a:gd name="connsiteX0" fmla="*/ 14132540 w 14132540"/>
              <a:gd name="connsiteY0" fmla="*/ 0 h 14874190"/>
              <a:gd name="connsiteX1" fmla="*/ 14132540 w 14132540"/>
              <a:gd name="connsiteY1" fmla="*/ 8549569 h 14874190"/>
              <a:gd name="connsiteX2" fmla="*/ 7807920 w 14132540"/>
              <a:gd name="connsiteY2" fmla="*/ 14874190 h 14874190"/>
              <a:gd name="connsiteX3" fmla="*/ 1318488 w 14132540"/>
              <a:gd name="connsiteY3" fmla="*/ 14874190 h 14874190"/>
              <a:gd name="connsiteX4" fmla="*/ 0 w 14132540"/>
              <a:gd name="connsiteY4" fmla="*/ 7437096 h 14874190"/>
              <a:gd name="connsiteX5" fmla="*/ 6695444 w 14132540"/>
              <a:gd name="connsiteY5" fmla="*/ 7437096 h 1487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32540" h="14874190">
                <a:moveTo>
                  <a:pt x="14132540" y="0"/>
                </a:moveTo>
                <a:lnTo>
                  <a:pt x="14132540" y="8549569"/>
                </a:lnTo>
                <a:lnTo>
                  <a:pt x="7807920" y="14874190"/>
                </a:lnTo>
                <a:lnTo>
                  <a:pt x="1318488" y="14874190"/>
                </a:lnTo>
                <a:lnTo>
                  <a:pt x="0" y="7437096"/>
                </a:lnTo>
                <a:lnTo>
                  <a:pt x="6695444" y="7437096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08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Weiß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5144DEC0-CBFA-4BDA-A78C-86ED757F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5378450" cy="863601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141662"/>
            <a:ext cx="3506788" cy="2700337"/>
          </a:xfrm>
          <a:prstGeom prst="rect">
            <a:avLst/>
          </a:prstGeom>
        </p:spPr>
        <p:txBody>
          <a:bodyPr anchor="b" anchorCtr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D9D1B83-BB64-4D87-85E3-7B792A9EDE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43400" y="-2537398"/>
            <a:ext cx="13780478" cy="14516845"/>
          </a:xfrm>
          <a:custGeom>
            <a:avLst/>
            <a:gdLst>
              <a:gd name="connsiteX0" fmla="*/ 6162192 w 13780478"/>
              <a:gd name="connsiteY0" fmla="*/ 0 h 14516845"/>
              <a:gd name="connsiteX1" fmla="*/ 12500658 w 13780478"/>
              <a:gd name="connsiteY1" fmla="*/ 0 h 14516845"/>
              <a:gd name="connsiteX2" fmla="*/ 13780478 w 13780478"/>
              <a:gd name="connsiteY2" fmla="*/ 7258316 h 14516845"/>
              <a:gd name="connsiteX3" fmla="*/ 7258530 w 13780478"/>
              <a:gd name="connsiteY3" fmla="*/ 7258316 h 14516845"/>
              <a:gd name="connsiteX4" fmla="*/ 0 w 13780478"/>
              <a:gd name="connsiteY4" fmla="*/ 14516845 h 14516845"/>
              <a:gd name="connsiteX5" fmla="*/ 212 w 13780478"/>
              <a:gd name="connsiteY5" fmla="*/ 6162191 h 14516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80478" h="14516845">
                <a:moveTo>
                  <a:pt x="6162192" y="0"/>
                </a:moveTo>
                <a:lnTo>
                  <a:pt x="12500658" y="0"/>
                </a:lnTo>
                <a:lnTo>
                  <a:pt x="13780478" y="7258316"/>
                </a:lnTo>
                <a:lnTo>
                  <a:pt x="7258530" y="7258316"/>
                </a:lnTo>
                <a:lnTo>
                  <a:pt x="0" y="14516845"/>
                </a:lnTo>
                <a:lnTo>
                  <a:pt x="212" y="6162191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5084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Farb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3506788" cy="1382897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2461846"/>
            <a:ext cx="3506789" cy="1254492"/>
          </a:xfrm>
          <a:prstGeom prst="rect">
            <a:avLst/>
          </a:prstGeom>
        </p:spPr>
        <p:txBody>
          <a:bodyPr anchor="t" anchorCtr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3" name="Bildplatzhalter 22">
            <a:extLst>
              <a:ext uri="{FF2B5EF4-FFF2-40B4-BE49-F238E27FC236}">
                <a16:creationId xmlns:a16="http://schemas.microsoft.com/office/drawing/2014/main" id="{26D725AF-5383-4E5D-A2D3-3FABBEC0B6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768456" y="-9550923"/>
            <a:ext cx="13977778" cy="25385171"/>
          </a:xfrm>
          <a:custGeom>
            <a:avLst/>
            <a:gdLst>
              <a:gd name="connsiteX0" fmla="*/ 6127784 w 13977778"/>
              <a:gd name="connsiteY0" fmla="*/ 0 h 25385171"/>
              <a:gd name="connsiteX1" fmla="*/ 13977778 w 13977778"/>
              <a:gd name="connsiteY1" fmla="*/ 7849993 h 25385171"/>
              <a:gd name="connsiteX2" fmla="*/ 13977778 w 13977778"/>
              <a:gd name="connsiteY2" fmla="*/ 19429729 h 25385171"/>
              <a:gd name="connsiteX3" fmla="*/ 8022336 w 13977778"/>
              <a:gd name="connsiteY3" fmla="*/ 25385171 h 25385171"/>
              <a:gd name="connsiteX4" fmla="*/ 0 w 13977778"/>
              <a:gd name="connsiteY4" fmla="*/ 19767992 h 25385171"/>
              <a:gd name="connsiteX5" fmla="*/ 6127960 w 13977778"/>
              <a:gd name="connsiteY5" fmla="*/ 13640034 h 25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77778" h="25385171">
                <a:moveTo>
                  <a:pt x="6127784" y="0"/>
                </a:moveTo>
                <a:lnTo>
                  <a:pt x="13977778" y="7849993"/>
                </a:lnTo>
                <a:lnTo>
                  <a:pt x="13977778" y="19429729"/>
                </a:lnTo>
                <a:lnTo>
                  <a:pt x="8022336" y="25385171"/>
                </a:lnTo>
                <a:lnTo>
                  <a:pt x="0" y="19767992"/>
                </a:lnTo>
                <a:lnTo>
                  <a:pt x="6127960" y="13640034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753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itat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3">
            <a:extLst>
              <a:ext uri="{FF2B5EF4-FFF2-40B4-BE49-F238E27FC236}">
                <a16:creationId xmlns:a16="http://schemas.microsoft.com/office/drawing/2014/main" id="{2664A485-C158-4BFC-B46D-7201DF28B9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873125"/>
            <a:ext cx="10972800" cy="4173438"/>
          </a:xfrm>
        </p:spPr>
        <p:txBody>
          <a:bodyPr/>
          <a:lstStyle>
            <a:lvl1pPr>
              <a:defRPr lang="de-DE" sz="3600" b="0" i="1" kern="1200" dirty="0">
                <a:solidFill>
                  <a:schemeClr val="tx1"/>
                </a:solidFill>
                <a:latin typeface="Noto Serif Light" panose="02020502060505020204" pitchFamily="18"/>
                <a:ea typeface="Noto Serif Light" panose="02020502060505020204" pitchFamily="18"/>
                <a:cs typeface="Noto Serif Light" panose="02020502060505020204" pitchFamily="18"/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26026BCD-A072-422C-AB4B-2FA548C4F71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5354320"/>
            <a:ext cx="10972800" cy="487680"/>
          </a:xfrm>
        </p:spPr>
        <p:txBody>
          <a:bodyPr anchor="b" anchorCtr="0"/>
          <a:lstStyle>
            <a:lvl1pPr>
              <a:defRPr sz="1400" i="0">
                <a:latin typeface="+mj-lt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Wer wird zitiert, Quelle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1161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itat_Far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79737FE-1C79-470F-BA5B-0406C5992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061B13-C907-4A87-B55A-8284A73D5D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873125"/>
            <a:ext cx="10972800" cy="4173438"/>
          </a:xfrm>
        </p:spPr>
        <p:txBody>
          <a:bodyPr/>
          <a:lstStyle>
            <a:lvl1pPr>
              <a:defRPr lang="de-DE" sz="3200" i="1" dirty="0">
                <a:solidFill>
                  <a:schemeClr val="bg1"/>
                </a:solidFill>
                <a:latin typeface="Noto Serif Light" panose="02020502060505020204" pitchFamily="18"/>
                <a:ea typeface="Noto Serif Light" panose="02020502060505020204" pitchFamily="18"/>
                <a:cs typeface="Noto Serif Light" panose="02020502060505020204" pitchFamily="18"/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26026BCD-A072-422C-AB4B-2FA548C4F71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5354320"/>
            <a:ext cx="10972800" cy="487680"/>
          </a:xfrm>
        </p:spPr>
        <p:txBody>
          <a:bodyPr anchor="b" anchorCtr="0"/>
          <a:lstStyle>
            <a:lvl1pPr>
              <a:defRPr lang="en-US" sz="14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Wer wird zitiert, Quelle</a:t>
            </a:r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A048EAF-9787-48D5-83DB-543645FD8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655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itat_Farbe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9E4E10E8-4BB9-460B-9BDB-62195F7C8E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0C75E21A-6BBF-4B32-A70F-301838EEE2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873125"/>
            <a:ext cx="5378450" cy="4173438"/>
          </a:xfrm>
        </p:spPr>
        <p:txBody>
          <a:bodyPr/>
          <a:lstStyle>
            <a:lvl1pPr>
              <a:defRPr lang="de-DE" sz="3600" b="0" i="1" kern="1200" dirty="0">
                <a:solidFill>
                  <a:schemeClr val="tx1"/>
                </a:solidFill>
                <a:latin typeface="Noto Serif Light" panose="02020502060505020204" pitchFamily="18"/>
                <a:ea typeface="Noto Serif Light" panose="02020502060505020204" pitchFamily="18"/>
                <a:cs typeface="Noto Serif Light" panose="02020502060505020204" pitchFamily="18"/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26026BCD-A072-422C-AB4B-2FA548C4F71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5624512"/>
            <a:ext cx="5378450" cy="433387"/>
          </a:xfrm>
        </p:spPr>
        <p:txBody>
          <a:bodyPr anchor="b" anchorCtr="0"/>
          <a:lstStyle>
            <a:lvl1pPr>
              <a:defRPr sz="1400" i="0">
                <a:latin typeface="+mj-lt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Wer wird zitiert, Quelle</a:t>
            </a:r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5A73340-69A4-498B-8B80-80BE3D077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EB2E58B-9728-4374-A113-BCFD69F635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515598" y="-4693921"/>
            <a:ext cx="10770898" cy="19561127"/>
          </a:xfrm>
          <a:custGeom>
            <a:avLst/>
            <a:gdLst>
              <a:gd name="connsiteX0" fmla="*/ 6127784 w 13977778"/>
              <a:gd name="connsiteY0" fmla="*/ 0 h 25385171"/>
              <a:gd name="connsiteX1" fmla="*/ 13977778 w 13977778"/>
              <a:gd name="connsiteY1" fmla="*/ 7849993 h 25385171"/>
              <a:gd name="connsiteX2" fmla="*/ 13977778 w 13977778"/>
              <a:gd name="connsiteY2" fmla="*/ 19429729 h 25385171"/>
              <a:gd name="connsiteX3" fmla="*/ 8022336 w 13977778"/>
              <a:gd name="connsiteY3" fmla="*/ 25385171 h 25385171"/>
              <a:gd name="connsiteX4" fmla="*/ 0 w 13977778"/>
              <a:gd name="connsiteY4" fmla="*/ 19767992 h 25385171"/>
              <a:gd name="connsiteX5" fmla="*/ 6127960 w 13977778"/>
              <a:gd name="connsiteY5" fmla="*/ 13640034 h 25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77778" h="25385171">
                <a:moveTo>
                  <a:pt x="6127784" y="0"/>
                </a:moveTo>
                <a:lnTo>
                  <a:pt x="13977778" y="7849993"/>
                </a:lnTo>
                <a:lnTo>
                  <a:pt x="13977778" y="19429729"/>
                </a:lnTo>
                <a:lnTo>
                  <a:pt x="8022336" y="25385171"/>
                </a:lnTo>
                <a:lnTo>
                  <a:pt x="0" y="19767992"/>
                </a:lnTo>
                <a:lnTo>
                  <a:pt x="6127960" y="13640034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5307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V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A03FB50-6373-4EEB-AE2A-E41E5293A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7056120"/>
            <a:ext cx="23070503" cy="2307050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997200"/>
            <a:ext cx="10972800" cy="719138"/>
          </a:xfrm>
          <a:prstGeom prst="rect">
            <a:avLst/>
          </a:prstGeom>
        </p:spPr>
        <p:txBody>
          <a:bodyPr tIns="0"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1" y="4297679"/>
            <a:ext cx="10972800" cy="154432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790176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V_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A03FB50-6373-4EEB-AE2A-E41E5293A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158240" y="-6925627"/>
            <a:ext cx="14660880" cy="1466088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0D88D79D-95E0-48C6-B019-1226D5FFE8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1F6757A7-BF21-40B3-87C7-F536EB12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52513"/>
            <a:ext cx="109728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8A27A73C-FDCC-408D-8A9B-5EBAC19162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286952"/>
            <a:ext cx="10972800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493732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V_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36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" name="Grafik 7">
            <a:extLst>
              <a:ext uri="{FF2B5EF4-FFF2-40B4-BE49-F238E27FC236}">
                <a16:creationId xmlns:a16="http://schemas.microsoft.com/office/drawing/2014/main" id="{ACAEB40F-408E-4739-B8F1-87C3D3468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-5498743" y="-5465484"/>
            <a:ext cx="17788812" cy="17788968"/>
            <a:chOff x="-14264640" y="-3715061"/>
            <a:chExt cx="22488583" cy="22488781"/>
          </a:xfrm>
          <a:solidFill>
            <a:schemeClr val="accent2"/>
          </a:solidFill>
        </p:grpSpPr>
        <p:sp>
          <p:nvSpPr>
            <p:cNvPr id="6" name="Freihandform: Form 5">
              <a:extLst>
                <a:ext uri="{FF2B5EF4-FFF2-40B4-BE49-F238E27FC236}">
                  <a16:creationId xmlns:a16="http://schemas.microsoft.com/office/drawing/2014/main" id="{A195269A-E3C2-4E88-93E3-F49E631252D9}"/>
                </a:ext>
              </a:extLst>
            </p:cNvPr>
            <p:cNvSpPr/>
            <p:nvPr/>
          </p:nvSpPr>
          <p:spPr>
            <a:xfrm>
              <a:off x="-7293192" y="-3715061"/>
              <a:ext cx="15517136" cy="14730115"/>
            </a:xfrm>
            <a:custGeom>
              <a:avLst/>
              <a:gdLst>
                <a:gd name="connsiteX0" fmla="*/ 15517137 w 15517136"/>
                <a:gd name="connsiteY0" fmla="*/ 13362007 h 14730115"/>
                <a:gd name="connsiteX1" fmla="*/ 7758668 w 15517136"/>
                <a:gd name="connsiteY1" fmla="*/ 14730115 h 14730115"/>
                <a:gd name="connsiteX2" fmla="*/ 7758668 w 15517136"/>
                <a:gd name="connsiteY2" fmla="*/ 7758667 h 14730115"/>
                <a:gd name="connsiteX3" fmla="*/ 0 w 15517136"/>
                <a:gd name="connsiteY3" fmla="*/ 0 h 14730115"/>
                <a:gd name="connsiteX4" fmla="*/ 8930316 w 15517136"/>
                <a:gd name="connsiteY4" fmla="*/ 198 h 14730115"/>
                <a:gd name="connsiteX5" fmla="*/ 15517137 w 15517136"/>
                <a:gd name="connsiteY5" fmla="*/ 6586821 h 14730115"/>
                <a:gd name="connsiteX6" fmla="*/ 15517137 w 15517136"/>
                <a:gd name="connsiteY6" fmla="*/ 13362007 h 1473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517136" h="14730115">
                  <a:moveTo>
                    <a:pt x="15517137" y="13362007"/>
                  </a:moveTo>
                  <a:lnTo>
                    <a:pt x="7758668" y="14730115"/>
                  </a:lnTo>
                  <a:lnTo>
                    <a:pt x="7758668" y="7758667"/>
                  </a:lnTo>
                  <a:lnTo>
                    <a:pt x="0" y="0"/>
                  </a:lnTo>
                  <a:lnTo>
                    <a:pt x="8930316" y="198"/>
                  </a:lnTo>
                  <a:lnTo>
                    <a:pt x="15517137" y="6586821"/>
                  </a:lnTo>
                  <a:lnTo>
                    <a:pt x="15517137" y="13362007"/>
                  </a:lnTo>
                  <a:close/>
                </a:path>
              </a:pathLst>
            </a:custGeom>
            <a:grpFill/>
            <a:ln w="19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1539E4E4-5E00-4985-8757-11EFDE979DB4}"/>
                </a:ext>
              </a:extLst>
            </p:cNvPr>
            <p:cNvSpPr/>
            <p:nvPr/>
          </p:nvSpPr>
          <p:spPr>
            <a:xfrm>
              <a:off x="-14264640" y="4043604"/>
              <a:ext cx="15517334" cy="14730114"/>
            </a:xfrm>
            <a:custGeom>
              <a:avLst/>
              <a:gdLst>
                <a:gd name="connsiteX0" fmla="*/ 0 w 15517334"/>
                <a:gd name="connsiteY0" fmla="*/ 1368109 h 14730114"/>
                <a:gd name="connsiteX1" fmla="*/ 7758470 w 15517334"/>
                <a:gd name="connsiteY1" fmla="*/ 0 h 14730114"/>
                <a:gd name="connsiteX2" fmla="*/ 7758470 w 15517334"/>
                <a:gd name="connsiteY2" fmla="*/ 6971449 h 14730114"/>
                <a:gd name="connsiteX3" fmla="*/ 15517335 w 15517334"/>
                <a:gd name="connsiteY3" fmla="*/ 14730115 h 14730114"/>
                <a:gd name="connsiteX4" fmla="*/ 6586822 w 15517334"/>
                <a:gd name="connsiteY4" fmla="*/ 14730115 h 14730114"/>
                <a:gd name="connsiteX5" fmla="*/ 0 w 15517334"/>
                <a:gd name="connsiteY5" fmla="*/ 8143294 h 14730114"/>
                <a:gd name="connsiteX6" fmla="*/ 0 w 15517334"/>
                <a:gd name="connsiteY6" fmla="*/ 1368109 h 14730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517334" h="14730114">
                  <a:moveTo>
                    <a:pt x="0" y="1368109"/>
                  </a:moveTo>
                  <a:lnTo>
                    <a:pt x="7758470" y="0"/>
                  </a:lnTo>
                  <a:lnTo>
                    <a:pt x="7758470" y="6971449"/>
                  </a:lnTo>
                  <a:lnTo>
                    <a:pt x="15517335" y="14730115"/>
                  </a:lnTo>
                  <a:lnTo>
                    <a:pt x="6586822" y="14730115"/>
                  </a:lnTo>
                  <a:lnTo>
                    <a:pt x="0" y="8143294"/>
                  </a:lnTo>
                  <a:lnTo>
                    <a:pt x="0" y="1368109"/>
                  </a:lnTo>
                  <a:close/>
                </a:path>
              </a:pathLst>
            </a:custGeom>
            <a:grpFill/>
            <a:ln w="19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09599" y="1052513"/>
            <a:ext cx="7250113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609599" y="2286952"/>
            <a:ext cx="7250113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965121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V_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B1607CC-7926-42F8-A9D4-9EB30CCC4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4874240" y="-12475330"/>
            <a:ext cx="44978353" cy="3180865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09600" y="1052513"/>
            <a:ext cx="4441826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609600" y="2286952"/>
            <a:ext cx="4441826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D72FC72-0865-4AAF-8322-C3045B845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00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Blau-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D9BDB7B-ED04-48F9-A597-5D65D94A3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-5154294" y="-4145914"/>
            <a:ext cx="17099914" cy="17099914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25C0215D-C2A9-4288-A167-D96DA6BA38F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10984857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Master-Untertitelformat bearbeiten</a:t>
            </a:r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1728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V_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26BB01A-29ED-4144-A31A-DD51B5606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3445953" y="-7589795"/>
            <a:ext cx="39323474" cy="2336855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1052513"/>
            <a:ext cx="53340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286952"/>
            <a:ext cx="5334000" cy="108965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C077647-9C5F-4C27-93BC-289003A54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5642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V_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AA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A585B0F-EAE3-4972-B2DD-61B691A3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3568399" y="-22289839"/>
            <a:ext cx="37239647" cy="53967254"/>
          </a:xfrm>
          <a:prstGeom prst="rect">
            <a:avLst/>
          </a:prstGeom>
        </p:spPr>
      </p:pic>
      <p:sp>
        <p:nvSpPr>
          <p:cNvPr id="11" name="Titel 1">
            <a:extLst>
              <a:ext uri="{FF2B5EF4-FFF2-40B4-BE49-F238E27FC236}">
                <a16:creationId xmlns:a16="http://schemas.microsoft.com/office/drawing/2014/main" id="{53F19BAF-18FD-44C8-85CA-F8853215C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52513"/>
            <a:ext cx="109728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7CA3D32E-E2F8-4C0E-AF41-451C832967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286952"/>
            <a:ext cx="10972800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DA0901FF-14F3-43C6-9205-4A412557C2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294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V_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FBB6767-F2B8-4BAA-BF07-3F9A160B3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84427" y="-5069549"/>
            <a:ext cx="18380919" cy="1821111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5"/>
            <a:ext cx="10972800" cy="914400"/>
          </a:xfrm>
          <a:prstGeom prst="rect">
            <a:avLst/>
          </a:prstGeom>
        </p:spPr>
        <p:txBody>
          <a:bodyPr tIns="0"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107565"/>
            <a:ext cx="10972800" cy="87376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961879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vV + Bild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1974DA36-F6FF-4071-9FE9-C71612DFE91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AD44A7-FBE6-494B-B2A9-85542E1AE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-2633468" y="-5918273"/>
            <a:ext cx="18354113" cy="18354113"/>
          </a:xfrm>
          <a:prstGeom prst="rect">
            <a:avLst/>
          </a:prstGeom>
        </p:spPr>
      </p:pic>
      <p:pic>
        <p:nvPicPr>
          <p:cNvPr id="4" name="Grafik 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1CBF57BC-B38C-414F-92BB-F40579F88EE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1" y="404813"/>
            <a:ext cx="1981199" cy="660400"/>
          </a:xfrm>
          <a:prstGeom prst="rect">
            <a:avLst/>
          </a:prstGeom>
        </p:spPr>
      </p:pic>
      <p:sp>
        <p:nvSpPr>
          <p:cNvPr id="5" name="Textplatzhalter 6">
            <a:extLst>
              <a:ext uri="{FF2B5EF4-FFF2-40B4-BE49-F238E27FC236}">
                <a16:creationId xmlns:a16="http://schemas.microsoft.com/office/drawing/2014/main" id="{B2B44DCF-A510-4A00-82ED-05FBF8B59E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16388" y="6207760"/>
            <a:ext cx="5599112" cy="286068"/>
          </a:xfrm>
        </p:spPr>
        <p:txBody>
          <a:bodyPr anchor="b" anchorCtr="0"/>
          <a:lstStyle>
            <a:lvl1pPr>
              <a:defRPr sz="1200" i="0">
                <a:solidFill>
                  <a:schemeClr val="bg1"/>
                </a:solidFill>
                <a:latin typeface="Noto Serif (Textkörper)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3980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vV + Bild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1974DA36-F6FF-4071-9FE9-C71612DFE91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ED2FBAC-C92F-4FEA-8170-E94EC94CC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500000">
            <a:off x="-4681402" y="-7532589"/>
            <a:ext cx="21582744" cy="21582744"/>
          </a:xfrm>
          <a:prstGeom prst="rect">
            <a:avLst/>
          </a:prstGeom>
        </p:spPr>
      </p:pic>
      <p:pic>
        <p:nvPicPr>
          <p:cNvPr id="4" name="Grafik 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79C7FCDB-8A5F-4D8C-B998-2CC83B8C89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1" y="404813"/>
            <a:ext cx="1981199" cy="660400"/>
          </a:xfrm>
          <a:prstGeom prst="rect">
            <a:avLst/>
          </a:prstGeom>
        </p:spPr>
      </p:pic>
      <p:sp>
        <p:nvSpPr>
          <p:cNvPr id="5" name="Textplatzhalter 6">
            <a:extLst>
              <a:ext uri="{FF2B5EF4-FFF2-40B4-BE49-F238E27FC236}">
                <a16:creationId xmlns:a16="http://schemas.microsoft.com/office/drawing/2014/main" id="{FFB4AAEC-A7C5-4365-B424-8E68D40435B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58926" y="6177280"/>
            <a:ext cx="5581650" cy="316548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 (Textkörper)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6576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vV + Bild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3506788" cy="1382897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997200"/>
            <a:ext cx="3506788" cy="2844800"/>
          </a:xfrm>
          <a:prstGeom prst="rect">
            <a:avLst/>
          </a:prstGeom>
        </p:spPr>
        <p:txBody>
          <a:bodyPr anchor="b" anchorCtr="0"/>
          <a:lstStyle>
            <a:lvl1pPr>
              <a:defRPr lang="de-DE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144DEC0-CBFA-4BDA-A78C-86ED757F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7B07D508-A251-41EA-8DE7-63892057591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343400" y="0"/>
            <a:ext cx="10255588" cy="6858000"/>
          </a:xfrm>
          <a:custGeom>
            <a:avLst/>
            <a:gdLst>
              <a:gd name="connsiteX0" fmla="*/ 0 w 10255588"/>
              <a:gd name="connsiteY0" fmla="*/ 0 h 6858000"/>
              <a:gd name="connsiteX1" fmla="*/ 10255588 w 10255588"/>
              <a:gd name="connsiteY1" fmla="*/ 0 h 6858000"/>
              <a:gd name="connsiteX2" fmla="*/ 10255588 w 10255588"/>
              <a:gd name="connsiteY2" fmla="*/ 6858000 h 6858000"/>
              <a:gd name="connsiteX3" fmla="*/ 1215823 w 102555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55588" h="6858000">
                <a:moveTo>
                  <a:pt x="0" y="0"/>
                </a:moveTo>
                <a:lnTo>
                  <a:pt x="10255588" y="0"/>
                </a:lnTo>
                <a:lnTo>
                  <a:pt x="10255588" y="6858000"/>
                </a:lnTo>
                <a:lnTo>
                  <a:pt x="1215823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15365122-AA94-4D9A-8BDB-BC7E3297FDE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796338" y="6057900"/>
            <a:ext cx="2786062" cy="435928"/>
          </a:xfrm>
        </p:spPr>
        <p:txBody>
          <a:bodyPr anchor="b" anchorCtr="0"/>
          <a:lstStyle>
            <a:lvl1pPr algn="r">
              <a:defRPr sz="1200" i="0">
                <a:solidFill>
                  <a:schemeClr val="tx2"/>
                </a:solidFill>
                <a:latin typeface="Noto Serif (Textkörper)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165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_Far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25C0215D-C2A9-4288-A167-D96DA6BA38F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10984857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Master-Untertitelformat bearbeiten</a:t>
            </a:r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6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_Blau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4455023C-E286-4137-97BF-103515D6434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43400" y="-2729833"/>
            <a:ext cx="8487697" cy="8933116"/>
          </a:xfrm>
          <a:custGeom>
            <a:avLst/>
            <a:gdLst>
              <a:gd name="connsiteX0" fmla="*/ 14132540 w 14132540"/>
              <a:gd name="connsiteY0" fmla="*/ 0 h 14874190"/>
              <a:gd name="connsiteX1" fmla="*/ 14132540 w 14132540"/>
              <a:gd name="connsiteY1" fmla="*/ 8549569 h 14874190"/>
              <a:gd name="connsiteX2" fmla="*/ 7807920 w 14132540"/>
              <a:gd name="connsiteY2" fmla="*/ 14874190 h 14874190"/>
              <a:gd name="connsiteX3" fmla="*/ 1318488 w 14132540"/>
              <a:gd name="connsiteY3" fmla="*/ 14874190 h 14874190"/>
              <a:gd name="connsiteX4" fmla="*/ 0 w 14132540"/>
              <a:gd name="connsiteY4" fmla="*/ 7437096 h 14874190"/>
              <a:gd name="connsiteX5" fmla="*/ 6695444 w 14132540"/>
              <a:gd name="connsiteY5" fmla="*/ 7437096 h 1487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32540" h="14874190">
                <a:moveTo>
                  <a:pt x="14132540" y="0"/>
                </a:moveTo>
                <a:lnTo>
                  <a:pt x="14132540" y="8549569"/>
                </a:lnTo>
                <a:lnTo>
                  <a:pt x="7807920" y="14874190"/>
                </a:lnTo>
                <a:lnTo>
                  <a:pt x="1318488" y="14874190"/>
                </a:lnTo>
                <a:lnTo>
                  <a:pt x="0" y="7437096"/>
                </a:lnTo>
                <a:lnTo>
                  <a:pt x="6695444" y="7437096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660C67F-FED1-4A52-8BB6-68160285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3733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Untertitel 2">
            <a:extLst>
              <a:ext uri="{FF2B5EF4-FFF2-40B4-BE49-F238E27FC236}">
                <a16:creationId xmlns:a16="http://schemas.microsoft.com/office/drawing/2014/main" id="{1479E72A-70A9-4EE1-A77B-8E907C4A2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3733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13" name="Untertitel 2">
            <a:extLst>
              <a:ext uri="{FF2B5EF4-FFF2-40B4-BE49-F238E27FC236}">
                <a16:creationId xmlns:a16="http://schemas.microsoft.com/office/drawing/2014/main" id="{C549F246-3DE0-4A33-89D1-F3F79D06D45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3737903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Master-Untertitelformat bearbeiten</a:t>
            </a:r>
          </a:p>
        </p:txBody>
      </p:sp>
      <p:pic>
        <p:nvPicPr>
          <p:cNvPr id="14" name="Grafik 1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2ABD550D-91E8-47A8-B795-738A4BCA9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0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_Blau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660C67F-FED1-4A52-8BB6-68160285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3733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Untertitel 2">
            <a:extLst>
              <a:ext uri="{FF2B5EF4-FFF2-40B4-BE49-F238E27FC236}">
                <a16:creationId xmlns:a16="http://schemas.microsoft.com/office/drawing/2014/main" id="{1479E72A-70A9-4EE1-A77B-8E907C4A2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3733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13" name="Untertitel 2">
            <a:extLst>
              <a:ext uri="{FF2B5EF4-FFF2-40B4-BE49-F238E27FC236}">
                <a16:creationId xmlns:a16="http://schemas.microsoft.com/office/drawing/2014/main" id="{C549F246-3DE0-4A33-89D1-F3F79D06D45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3737903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Master-Untertitelformat bearbeiten</a:t>
            </a:r>
          </a:p>
        </p:txBody>
      </p:sp>
      <p:pic>
        <p:nvPicPr>
          <p:cNvPr id="14" name="Grafik 1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2ABD550D-91E8-47A8-B795-738A4BCA9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BBB40F93-65D6-4149-B050-3391578239F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62475" y="-1"/>
            <a:ext cx="11220449" cy="6867666"/>
          </a:xfrm>
          <a:custGeom>
            <a:avLst/>
            <a:gdLst>
              <a:gd name="connsiteX0" fmla="*/ 0 w 11204656"/>
              <a:gd name="connsiteY0" fmla="*/ 0 h 6858000"/>
              <a:gd name="connsiteX1" fmla="*/ 11204656 w 11204656"/>
              <a:gd name="connsiteY1" fmla="*/ 0 h 6858000"/>
              <a:gd name="connsiteX2" fmla="*/ 11204656 w 11204656"/>
              <a:gd name="connsiteY2" fmla="*/ 6858000 h 6858000"/>
              <a:gd name="connsiteX3" fmla="*/ 1215824 w 1120465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04656" h="6858000">
                <a:moveTo>
                  <a:pt x="0" y="0"/>
                </a:moveTo>
                <a:lnTo>
                  <a:pt x="11204656" y="0"/>
                </a:lnTo>
                <a:lnTo>
                  <a:pt x="11204656" y="6858000"/>
                </a:lnTo>
                <a:lnTo>
                  <a:pt x="1215824" y="6858000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7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ayoutvorga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E24BA-B819-4480-B7C5-BEEF871BD6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Gliederung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AB754-52DE-483E-9141-006ADE49988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599" y="1736725"/>
            <a:ext cx="10972801" cy="410527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>
            <a:lvl1pPr>
              <a:defRPr sz="2400"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de-DE" dirty="0"/>
              <a:t>Mastertextformat Schriftgröße 20pt</a:t>
            </a:r>
            <a:br>
              <a:rPr lang="de-DE" dirty="0"/>
            </a:br>
            <a:r>
              <a:rPr lang="de-DE" dirty="0"/>
              <a:t>(Kann vergrößert werden auf 24pt, Minimum Schriftgröße 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471FF40-B767-4E15-B8F5-6DAC252E9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52513"/>
            <a:ext cx="12192000" cy="684212"/>
          </a:xfrm>
          <a:prstGeom prst="rect">
            <a:avLst/>
          </a:prstGeom>
          <a:solidFill>
            <a:srgbClr val="FFB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Schutzraum</a:t>
            </a:r>
            <a:endParaRPr lang="en-US" dirty="0">
              <a:solidFill>
                <a:srgbClr val="BC1589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7D106F-3835-4287-88EB-AAAD315A8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42000"/>
            <a:ext cx="12192000" cy="215900"/>
          </a:xfrm>
          <a:prstGeom prst="rect">
            <a:avLst/>
          </a:prstGeom>
          <a:solidFill>
            <a:srgbClr val="FFB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Schutzraum</a:t>
            </a:r>
            <a:endParaRPr lang="en-US" dirty="0">
              <a:solidFill>
                <a:srgbClr val="BC15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2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E24BA-B819-4480-B7C5-BEEF871BD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AB754-52DE-483E-9141-006ADE499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36725"/>
            <a:ext cx="10972801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5632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5378450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736725"/>
            <a:ext cx="5378450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05E3CC9-E682-422B-B7B9-2A2A3E013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82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platzhalter 25">
            <a:extLst>
              <a:ext uri="{FF2B5EF4-FFF2-40B4-BE49-F238E27FC236}">
                <a16:creationId xmlns:a16="http://schemas.microsoft.com/office/drawing/2014/main" id="{A5CE2D21-B81F-483B-9FE8-AF317984B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 vert="horz" lIns="0" tIns="10800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6FA640-4158-403C-98E2-E7FCEBC5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736725"/>
            <a:ext cx="10972801" cy="43168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 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FF0A8DA4-796C-4D83-A511-7E33ECC19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F5E54477-AC5B-4EB3-AE9F-0854A752BD2F}"/>
              </a:ext>
            </a:extLst>
          </p:cNvPr>
          <p:cNvSpPr txBox="1"/>
          <p:nvPr userDrawn="1"/>
        </p:nvSpPr>
        <p:spPr>
          <a:xfrm>
            <a:off x="4418504" y="6278501"/>
            <a:ext cx="723741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kern="1200" dirty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Titel der Präsentation • Vortragende •					 Seite </a:t>
            </a:r>
            <a:fld id="{BB345A75-B580-4544-AA90-56924E4BB115}" type="slidenum">
              <a:rPr lang="de-DE" sz="1200" kern="1200" smtClean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‹Nr.›</a:t>
            </a:fld>
            <a:endParaRPr lang="en-US" sz="1200" kern="1200" dirty="0">
              <a:solidFill>
                <a:srgbClr val="00008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215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5" r:id="rId2"/>
    <p:sldLayoutId id="2147483706" r:id="rId3"/>
    <p:sldLayoutId id="2147483776" r:id="rId4"/>
    <p:sldLayoutId id="2147483769" r:id="rId5"/>
    <p:sldLayoutId id="2147483778" r:id="rId6"/>
    <p:sldLayoutId id="2147483650" r:id="rId7"/>
    <p:sldLayoutId id="2147483710" r:id="rId8"/>
    <p:sldLayoutId id="2147483652" r:id="rId9"/>
    <p:sldLayoutId id="2147483709" r:id="rId10"/>
    <p:sldLayoutId id="2147483656" r:id="rId11"/>
    <p:sldLayoutId id="2147483665" r:id="rId12"/>
    <p:sldLayoutId id="2147483657" r:id="rId13"/>
    <p:sldLayoutId id="2147483666" r:id="rId14"/>
    <p:sldLayoutId id="2147483654" r:id="rId15"/>
    <p:sldLayoutId id="2147483655" r:id="rId16"/>
    <p:sldLayoutId id="2147483694" r:id="rId17"/>
    <p:sldLayoutId id="2147483695" r:id="rId18"/>
    <p:sldLayoutId id="2147483696" r:id="rId19"/>
    <p:sldLayoutId id="2147483777" r:id="rId20"/>
    <p:sldLayoutId id="2147483771" r:id="rId21"/>
    <p:sldLayoutId id="2147483772" r:id="rId22"/>
    <p:sldLayoutId id="2147483773" r:id="rId23"/>
    <p:sldLayoutId id="2147483775" r:id="rId24"/>
    <p:sldLayoutId id="2147483774" r:id="rId2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333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6905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" indent="-342900" algn="l" defTabSz="914400" rtl="0" eaLnBrk="1" latinLnBrk="0" hangingPunct="1">
        <a:lnSpc>
          <a:spcPct val="100000"/>
        </a:lnSpc>
        <a:spcBef>
          <a:spcPts val="1200"/>
        </a:spcBef>
        <a:buFont typeface="Open Sans" panose="020B060603050402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indent="-171450" algn="l" defTabSz="914400" rtl="0" eaLnBrk="1" latinLnBrk="0" hangingPunct="1">
        <a:lnSpc>
          <a:spcPct val="100000"/>
        </a:lnSpc>
        <a:spcBef>
          <a:spcPts val="5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" indent="-114300" algn="l" defTabSz="914400" rtl="0" eaLnBrk="1" latinLnBrk="0" hangingPunct="1">
        <a:lnSpc>
          <a:spcPct val="100000"/>
        </a:lnSpc>
        <a:spcBef>
          <a:spcPts val="500"/>
        </a:spcBef>
        <a:buFont typeface="Open Sans" panose="020B0606030504020204" pitchFamily="34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800100" indent="-1143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pos="846" userDrawn="1">
          <p15:clr>
            <a:srgbClr val="F26B43"/>
          </p15:clr>
        </p15:guide>
        <p15:guide id="6" pos="982" userDrawn="1">
          <p15:clr>
            <a:srgbClr val="F26B43"/>
          </p15:clr>
        </p15:guide>
        <p15:guide id="7" pos="1436" userDrawn="1">
          <p15:clr>
            <a:srgbClr val="F26B43"/>
          </p15:clr>
        </p15:guide>
        <p15:guide id="8" pos="1560" userDrawn="1">
          <p15:clr>
            <a:srgbClr val="F26B43"/>
          </p15:clr>
        </p15:guide>
        <p15:guide id="9" pos="2026" userDrawn="1">
          <p15:clr>
            <a:srgbClr val="F26B43"/>
          </p15:clr>
        </p15:guide>
        <p15:guide id="10" pos="2139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736" userDrawn="1">
          <p15:clr>
            <a:srgbClr val="F26B43"/>
          </p15:clr>
        </p15:guide>
        <p15:guide id="13" pos="3182" userDrawn="1">
          <p15:clr>
            <a:srgbClr val="F26B43"/>
          </p15:clr>
        </p15:guide>
        <p15:guide id="14" pos="3318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62" userDrawn="1">
          <p15:clr>
            <a:srgbClr val="F26B43"/>
          </p15:clr>
        </p15:guide>
        <p15:guide id="18" pos="4498" userDrawn="1">
          <p15:clr>
            <a:srgbClr val="F26B43"/>
          </p15:clr>
        </p15:guide>
        <p15:guide id="19" pos="4951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41" userDrawn="1">
          <p15:clr>
            <a:srgbClr val="F26B43"/>
          </p15:clr>
        </p15:guide>
        <p15:guide id="22" pos="5654" userDrawn="1">
          <p15:clr>
            <a:srgbClr val="F26B43"/>
          </p15:clr>
        </p15:guide>
        <p15:guide id="23" pos="6120" userDrawn="1">
          <p15:clr>
            <a:srgbClr val="F26B43"/>
          </p15:clr>
        </p15:guide>
        <p15:guide id="24" pos="6244" userDrawn="1">
          <p15:clr>
            <a:srgbClr val="F26B43"/>
          </p15:clr>
        </p15:guide>
        <p15:guide id="25" pos="6698" userDrawn="1">
          <p15:clr>
            <a:srgbClr val="F26B43"/>
          </p15:clr>
        </p15:guide>
        <p15:guide id="26" pos="6834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4065" userDrawn="1">
          <p15:clr>
            <a:srgbClr val="F26B43"/>
          </p15:clr>
        </p15:guide>
        <p15:guide id="29" orient="horz" pos="3816" userDrawn="1">
          <p15:clr>
            <a:srgbClr val="F26B43"/>
          </p15:clr>
        </p15:guide>
        <p15:guide id="30" orient="horz" pos="663" userDrawn="1">
          <p15:clr>
            <a:srgbClr val="F26B43"/>
          </p15:clr>
        </p15:guide>
        <p15:guide id="31" orient="horz" pos="550" userDrawn="1">
          <p15:clr>
            <a:srgbClr val="F26B43"/>
          </p15:clr>
        </p15:guide>
        <p15:guide id="32" orient="horz" pos="2341" userDrawn="1">
          <p15:clr>
            <a:srgbClr val="F26B43"/>
          </p15:clr>
        </p15:guide>
        <p15:guide id="34" orient="horz" pos="3680" userDrawn="1">
          <p15:clr>
            <a:srgbClr val="F26B43"/>
          </p15:clr>
        </p15:guide>
        <p15:guide id="35" orient="horz" pos="1094" userDrawn="1">
          <p15:clr>
            <a:srgbClr val="F26B43"/>
          </p15:clr>
        </p15:guide>
        <p15:guide id="36" orient="horz" pos="3543" userDrawn="1">
          <p15:clr>
            <a:srgbClr val="F26B43"/>
          </p15:clr>
        </p15:guide>
        <p15:guide id="37" orient="horz" pos="197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platzhalter 25">
            <a:extLst>
              <a:ext uri="{FF2B5EF4-FFF2-40B4-BE49-F238E27FC236}">
                <a16:creationId xmlns:a16="http://schemas.microsoft.com/office/drawing/2014/main" id="{A5CE2D21-B81F-483B-9FE8-AF317984B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 vert="horz" lIns="0" tIns="10800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6FA640-4158-403C-98E2-E7FCEBC5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736725"/>
            <a:ext cx="10972801" cy="43168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 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FF0A8DA4-796C-4D83-A511-7E33ECC19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1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7" r:id="rId8"/>
    <p:sldLayoutId id="2147483768" r:id="rId9"/>
    <p:sldLayoutId id="2147483770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333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6905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" indent="-342900" algn="l" defTabSz="914400" rtl="0" eaLnBrk="1" latinLnBrk="0" hangingPunct="1">
        <a:lnSpc>
          <a:spcPct val="100000"/>
        </a:lnSpc>
        <a:spcBef>
          <a:spcPts val="1200"/>
        </a:spcBef>
        <a:buFont typeface="Open Sans" panose="020B060603050402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indent="-171450" algn="l" defTabSz="914400" rtl="0" eaLnBrk="1" latinLnBrk="0" hangingPunct="1">
        <a:lnSpc>
          <a:spcPct val="100000"/>
        </a:lnSpc>
        <a:spcBef>
          <a:spcPts val="5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" indent="-114300" algn="l" defTabSz="914400" rtl="0" eaLnBrk="1" latinLnBrk="0" hangingPunct="1">
        <a:lnSpc>
          <a:spcPct val="100000"/>
        </a:lnSpc>
        <a:spcBef>
          <a:spcPts val="500"/>
        </a:spcBef>
        <a:buFont typeface="Open Sans" panose="020B0606030504020204" pitchFamily="34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800100" indent="-1143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pos="846" userDrawn="1">
          <p15:clr>
            <a:srgbClr val="F26B43"/>
          </p15:clr>
        </p15:guide>
        <p15:guide id="6" pos="982" userDrawn="1">
          <p15:clr>
            <a:srgbClr val="F26B43"/>
          </p15:clr>
        </p15:guide>
        <p15:guide id="7" pos="1436" userDrawn="1">
          <p15:clr>
            <a:srgbClr val="F26B43"/>
          </p15:clr>
        </p15:guide>
        <p15:guide id="8" pos="1560" userDrawn="1">
          <p15:clr>
            <a:srgbClr val="F26B43"/>
          </p15:clr>
        </p15:guide>
        <p15:guide id="9" pos="2026" userDrawn="1">
          <p15:clr>
            <a:srgbClr val="F26B43"/>
          </p15:clr>
        </p15:guide>
        <p15:guide id="10" pos="2139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736" userDrawn="1">
          <p15:clr>
            <a:srgbClr val="F26B43"/>
          </p15:clr>
        </p15:guide>
        <p15:guide id="13" pos="3182" userDrawn="1">
          <p15:clr>
            <a:srgbClr val="F26B43"/>
          </p15:clr>
        </p15:guide>
        <p15:guide id="14" pos="3318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62" userDrawn="1">
          <p15:clr>
            <a:srgbClr val="F26B43"/>
          </p15:clr>
        </p15:guide>
        <p15:guide id="18" pos="4498" userDrawn="1">
          <p15:clr>
            <a:srgbClr val="F26B43"/>
          </p15:clr>
        </p15:guide>
        <p15:guide id="19" pos="4951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41" userDrawn="1">
          <p15:clr>
            <a:srgbClr val="F26B43"/>
          </p15:clr>
        </p15:guide>
        <p15:guide id="22" pos="5654" userDrawn="1">
          <p15:clr>
            <a:srgbClr val="F26B43"/>
          </p15:clr>
        </p15:guide>
        <p15:guide id="23" pos="6120" userDrawn="1">
          <p15:clr>
            <a:srgbClr val="F26B43"/>
          </p15:clr>
        </p15:guide>
        <p15:guide id="24" pos="6244" userDrawn="1">
          <p15:clr>
            <a:srgbClr val="F26B43"/>
          </p15:clr>
        </p15:guide>
        <p15:guide id="25" pos="6698" userDrawn="1">
          <p15:clr>
            <a:srgbClr val="F26B43"/>
          </p15:clr>
        </p15:guide>
        <p15:guide id="26" pos="6834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4065" userDrawn="1">
          <p15:clr>
            <a:srgbClr val="F26B43"/>
          </p15:clr>
        </p15:guide>
        <p15:guide id="29" orient="horz" pos="3816" userDrawn="1">
          <p15:clr>
            <a:srgbClr val="F26B43"/>
          </p15:clr>
        </p15:guide>
        <p15:guide id="30" orient="horz" pos="663" userDrawn="1">
          <p15:clr>
            <a:srgbClr val="F26B43"/>
          </p15:clr>
        </p15:guide>
        <p15:guide id="31" orient="horz" pos="550" userDrawn="1">
          <p15:clr>
            <a:srgbClr val="F26B43"/>
          </p15:clr>
        </p15:guide>
        <p15:guide id="32" orient="horz" pos="2341" userDrawn="1">
          <p15:clr>
            <a:srgbClr val="F26B43"/>
          </p15:clr>
        </p15:guide>
        <p15:guide id="33" orient="horz" pos="1888" userDrawn="1">
          <p15:clr>
            <a:srgbClr val="F26B43"/>
          </p15:clr>
        </p15:guide>
        <p15:guide id="34" orient="horz" pos="3680" userDrawn="1">
          <p15:clr>
            <a:srgbClr val="F26B43"/>
          </p15:clr>
        </p15:guide>
        <p15:guide id="35" orient="horz" pos="10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eserlich.info/leserlich-und-lesbar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92127-A6D4-4DE7-B042-2AE843D731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061500"/>
            <a:ext cx="10972800" cy="2196295"/>
          </a:xfrm>
        </p:spPr>
        <p:txBody>
          <a:bodyPr/>
          <a:lstStyle/>
          <a:p>
            <a:r>
              <a:rPr lang="de-DE" dirty="0"/>
              <a:t>Hier steht der Präsentationstitel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91F6330-C39B-4485-AD3C-BF8578A25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744" y="2231467"/>
            <a:ext cx="10972800" cy="1387475"/>
          </a:xfrm>
        </p:spPr>
        <p:txBody>
          <a:bodyPr/>
          <a:lstStyle/>
          <a:p>
            <a:r>
              <a:rPr lang="de-DE" dirty="0"/>
              <a:t>Hier steht ein Untertitel z.B. der Name des Vortragenden, </a:t>
            </a:r>
            <a:br>
              <a:rPr lang="de-DE" dirty="0"/>
            </a:br>
            <a:r>
              <a:rPr lang="de-DE" dirty="0"/>
              <a:t>Ort und Datum des Vortrags sowie weitere Kontextinformationen</a:t>
            </a:r>
          </a:p>
        </p:txBody>
      </p:sp>
    </p:spTree>
    <p:extLst>
      <p:ext uri="{BB962C8B-B14F-4D97-AF65-F5344CB8AC3E}">
        <p14:creationId xmlns:p14="http://schemas.microsoft.com/office/powerpoint/2010/main" val="221336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8">
            <a:extLst>
              <a:ext uri="{FF2B5EF4-FFF2-40B4-BE49-F238E27FC236}">
                <a16:creationId xmlns:a16="http://schemas.microsoft.com/office/drawing/2014/main" id="{D9C06D64-1A6C-4083-825A-6939C3E9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</p:spPr>
        <p:txBody>
          <a:bodyPr/>
          <a:lstStyle/>
          <a:p>
            <a:r>
              <a:rPr lang="de-DE" dirty="0"/>
              <a:t>Titel Schriftgröße 32 </a:t>
            </a:r>
            <a:r>
              <a:rPr lang="de-DE" dirty="0" err="1"/>
              <a:t>pt</a:t>
            </a:r>
            <a:endParaRPr lang="en-US" dirty="0"/>
          </a:p>
        </p:txBody>
      </p:sp>
      <p:sp>
        <p:nvSpPr>
          <p:cNvPr id="20" name="Inhaltsplatzhalter 19">
            <a:extLst>
              <a:ext uri="{FF2B5EF4-FFF2-40B4-BE49-F238E27FC236}">
                <a16:creationId xmlns:a16="http://schemas.microsoft.com/office/drawing/2014/main" id="{B6B6F4D4-0AF8-493D-AE50-AEF77EDFB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36725"/>
            <a:ext cx="10972801" cy="4105275"/>
          </a:xfrm>
        </p:spPr>
        <p:txBody>
          <a:bodyPr/>
          <a:lstStyle/>
          <a:p>
            <a:r>
              <a:rPr lang="de-DE" dirty="0"/>
              <a:t>Mastertext Inhalt – Schriftgröße 20 </a:t>
            </a:r>
            <a:r>
              <a:rPr lang="de-DE" dirty="0" err="1"/>
              <a:t>pt</a:t>
            </a:r>
            <a:endParaRPr lang="de-DE" dirty="0"/>
          </a:p>
          <a:p>
            <a:r>
              <a:rPr lang="de-DE" dirty="0"/>
              <a:t>getestet in folgenden Settings (Lesedistanz erste bis letzte Reihe):</a:t>
            </a:r>
          </a:p>
          <a:p>
            <a:pPr lvl="2"/>
            <a:r>
              <a:rPr lang="de-DE" dirty="0"/>
              <a:t>HSZ Audimax </a:t>
            </a:r>
          </a:p>
          <a:p>
            <a:pPr lvl="2"/>
            <a:r>
              <a:rPr lang="de-DE" dirty="0"/>
              <a:t>HSZ Hörsaal 03</a:t>
            </a:r>
          </a:p>
          <a:p>
            <a:pPr lvl="2"/>
            <a:r>
              <a:rPr lang="de-DE" dirty="0"/>
              <a:t>HSZ Seminarraum E01</a:t>
            </a:r>
          </a:p>
          <a:p>
            <a:r>
              <a:rPr lang="de-DE" dirty="0"/>
              <a:t>Schriftgröße kann nach bedarf angepasst werden auf Werte zwischen 16pt und 24pt.</a:t>
            </a:r>
          </a:p>
          <a:p>
            <a:r>
              <a:rPr lang="de-DE" dirty="0"/>
              <a:t>Normaler Lesetext (vgl. </a:t>
            </a:r>
            <a:r>
              <a:rPr lang="de-DE" dirty="0">
                <a:hlinkClick r:id="rId2"/>
              </a:rPr>
              <a:t>https://leserlich.info/leserlich-und-lesbar</a:t>
            </a:r>
            <a:r>
              <a:rPr lang="de-DE" dirty="0"/>
              <a:t>) </a:t>
            </a:r>
            <a:br>
              <a:rPr lang="de-DE" dirty="0"/>
            </a:br>
            <a:r>
              <a:rPr lang="de-DE" dirty="0"/>
              <a:t>sollte i.d.R. nicht kleiner als 16 </a:t>
            </a:r>
            <a:r>
              <a:rPr lang="de-DE" dirty="0" err="1"/>
              <a:t>pt</a:t>
            </a:r>
            <a:r>
              <a:rPr lang="de-DE" dirty="0"/>
              <a:t> sein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26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3E8F6C8-3424-434A-977D-2E381AC6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TUD Farben</a:t>
            </a:r>
            <a:endParaRPr lang="en-US" dirty="0"/>
          </a:p>
        </p:txBody>
      </p:sp>
      <p:grpSp>
        <p:nvGrpSpPr>
          <p:cNvPr id="71" name="Gruppieren 70">
            <a:extLst>
              <a:ext uri="{FF2B5EF4-FFF2-40B4-BE49-F238E27FC236}">
                <a16:creationId xmlns:a16="http://schemas.microsoft.com/office/drawing/2014/main" id="{E5D52C39-7129-4BAC-83B2-BC7CC36C7900}"/>
              </a:ext>
            </a:extLst>
          </p:cNvPr>
          <p:cNvGrpSpPr/>
          <p:nvPr/>
        </p:nvGrpSpPr>
        <p:grpSpPr>
          <a:xfrm>
            <a:off x="609600" y="3152775"/>
            <a:ext cx="11439525" cy="1106488"/>
            <a:chOff x="609600" y="2609850"/>
            <a:chExt cx="11439525" cy="1106488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1FC3AD65-8337-40EA-88E3-B0A8EEB820D4}"/>
                </a:ext>
              </a:extLst>
            </p:cNvPr>
            <p:cNvSpPr/>
            <p:nvPr/>
          </p:nvSpPr>
          <p:spPr>
            <a:xfrm>
              <a:off x="609600" y="2609850"/>
              <a:ext cx="733425" cy="381000"/>
            </a:xfrm>
            <a:prstGeom prst="rect">
              <a:avLst/>
            </a:prstGeom>
            <a:solidFill>
              <a:srgbClr val="2F57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FE25C7C2-63CE-47E9-A199-B615234159FA}"/>
                </a:ext>
              </a:extLst>
            </p:cNvPr>
            <p:cNvSpPr/>
            <p:nvPr/>
          </p:nvSpPr>
          <p:spPr>
            <a:xfrm>
              <a:off x="1889522" y="2609850"/>
              <a:ext cx="733425" cy="381000"/>
            </a:xfrm>
            <a:prstGeom prst="rect">
              <a:avLst/>
            </a:prstGeom>
            <a:solidFill>
              <a:srgbClr val="7369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AFD7EEEF-4DC0-46B5-9B4F-E8AED738FCA3}"/>
                </a:ext>
              </a:extLst>
            </p:cNvPr>
            <p:cNvSpPr/>
            <p:nvPr/>
          </p:nvSpPr>
          <p:spPr>
            <a:xfrm>
              <a:off x="3169444" y="2609850"/>
              <a:ext cx="733425" cy="381000"/>
            </a:xfrm>
            <a:prstGeom prst="rect">
              <a:avLst/>
            </a:prstGeom>
            <a:solidFill>
              <a:srgbClr val="BC15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459AE714-FBEC-4415-8E6C-E4B3ADE523E9}"/>
                </a:ext>
              </a:extLst>
            </p:cNvPr>
            <p:cNvSpPr/>
            <p:nvPr/>
          </p:nvSpPr>
          <p:spPr>
            <a:xfrm>
              <a:off x="4449366" y="2609850"/>
              <a:ext cx="733425" cy="381000"/>
            </a:xfrm>
            <a:prstGeom prst="rect">
              <a:avLst/>
            </a:prstGeom>
            <a:solidFill>
              <a:srgbClr val="D20F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BA3EF785-ECD3-4474-B482-2F3805D7C1A5}"/>
                </a:ext>
              </a:extLst>
            </p:cNvPr>
            <p:cNvSpPr/>
            <p:nvPr/>
          </p:nvSpPr>
          <p:spPr>
            <a:xfrm>
              <a:off x="5729288" y="2609850"/>
              <a:ext cx="733425" cy="381000"/>
            </a:xfrm>
            <a:prstGeom prst="rect">
              <a:avLst/>
            </a:prstGeom>
            <a:solidFill>
              <a:srgbClr val="C85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84ECD5B7-3900-4884-A382-8DEB480B10F1}"/>
                </a:ext>
              </a:extLst>
            </p:cNvPr>
            <p:cNvSpPr/>
            <p:nvPr/>
          </p:nvSpPr>
          <p:spPr>
            <a:xfrm>
              <a:off x="7009210" y="2609850"/>
              <a:ext cx="733425" cy="381000"/>
            </a:xfrm>
            <a:prstGeom prst="rect">
              <a:avLst/>
            </a:prstGeom>
            <a:solidFill>
              <a:srgbClr val="FFC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3DB30718-7156-48F7-887E-E8CC188CFDA7}"/>
                </a:ext>
              </a:extLst>
            </p:cNvPr>
            <p:cNvSpPr/>
            <p:nvPr/>
          </p:nvSpPr>
          <p:spPr>
            <a:xfrm>
              <a:off x="8289132" y="2609850"/>
              <a:ext cx="733425" cy="381000"/>
            </a:xfrm>
            <a:prstGeom prst="rect">
              <a:avLst/>
            </a:prstGeom>
            <a:solidFill>
              <a:srgbClr val="767A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120921B-0757-4264-BF3D-1E5FDDD63614}"/>
                </a:ext>
              </a:extLst>
            </p:cNvPr>
            <p:cNvSpPr/>
            <p:nvPr/>
          </p:nvSpPr>
          <p:spPr>
            <a:xfrm>
              <a:off x="9569054" y="2609850"/>
              <a:ext cx="733425" cy="381000"/>
            </a:xfrm>
            <a:prstGeom prst="rect">
              <a:avLst/>
            </a:prstGeom>
            <a:solidFill>
              <a:srgbClr val="007D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25DFB171-B7F2-4262-A1ED-1DFEA8A78F62}"/>
                </a:ext>
              </a:extLst>
            </p:cNvPr>
            <p:cNvSpPr/>
            <p:nvPr/>
          </p:nvSpPr>
          <p:spPr>
            <a:xfrm>
              <a:off x="10848975" y="2609850"/>
              <a:ext cx="733425" cy="381000"/>
            </a:xfrm>
            <a:prstGeom prst="rect">
              <a:avLst/>
            </a:prstGeom>
            <a:solidFill>
              <a:srgbClr val="0A77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feld 44">
              <a:extLst>
                <a:ext uri="{FF2B5EF4-FFF2-40B4-BE49-F238E27FC236}">
                  <a16:creationId xmlns:a16="http://schemas.microsoft.com/office/drawing/2014/main" id="{A0B61FC9-92DE-4BF9-8408-FD004145574F}"/>
                </a:ext>
              </a:extLst>
            </p:cNvPr>
            <p:cNvSpPr txBox="1"/>
            <p:nvPr/>
          </p:nvSpPr>
          <p:spPr>
            <a:xfrm>
              <a:off x="609600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800" dirty="0" err="1"/>
                <a:t>Blau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#2F57B2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47 / 87 / 178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90 / 50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3050-R90B</a:t>
              </a:r>
            </a:p>
          </p:txBody>
        </p:sp>
        <p:sp>
          <p:nvSpPr>
            <p:cNvPr id="46" name="Textfeld 45">
              <a:extLst>
                <a:ext uri="{FF2B5EF4-FFF2-40B4-BE49-F238E27FC236}">
                  <a16:creationId xmlns:a16="http://schemas.microsoft.com/office/drawing/2014/main" id="{B54B16F4-BD41-4EE8-B67B-79B4C18725B2}"/>
                </a:ext>
              </a:extLst>
            </p:cNvPr>
            <p:cNvSpPr txBox="1"/>
            <p:nvPr/>
          </p:nvSpPr>
          <p:spPr>
            <a:xfrm>
              <a:off x="1889522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Violett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#7369BE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115 / 105 / 190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64 / 62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2050-R60B</a:t>
              </a:r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97172466-33ED-4CC1-92DE-5502E8AB8393}"/>
                </a:ext>
              </a:extLst>
            </p:cNvPr>
            <p:cNvSpPr txBox="1"/>
            <p:nvPr/>
          </p:nvSpPr>
          <p:spPr>
            <a:xfrm>
              <a:off x="3169444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Magenta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#BC1589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188 / 21 / 137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30 / 96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2060-R40B</a:t>
              </a:r>
            </a:p>
          </p:txBody>
        </p:sp>
        <p:sp>
          <p:nvSpPr>
            <p:cNvPr id="48" name="Textfeld 47">
              <a:extLst>
                <a:ext uri="{FF2B5EF4-FFF2-40B4-BE49-F238E27FC236}">
                  <a16:creationId xmlns:a16="http://schemas.microsoft.com/office/drawing/2014/main" id="{DEE3163C-D613-4E28-9A9C-09979C7175C2}"/>
                </a:ext>
              </a:extLst>
            </p:cNvPr>
            <p:cNvSpPr txBox="1"/>
            <p:nvPr/>
          </p:nvSpPr>
          <p:spPr>
            <a:xfrm>
              <a:off x="4449366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nn-NO" sz="800" dirty="0"/>
                <a:t>Rot 1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Hex	#D20F41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RGB	210 / 15 / 65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CMYK	0 / 100 / 60 / 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NCS	1080-R</a:t>
              </a:r>
              <a:endParaRPr lang="en-US" sz="800" dirty="0"/>
            </a:p>
          </p:txBody>
        </p:sp>
        <p:sp>
          <p:nvSpPr>
            <p:cNvPr id="49" name="Textfeld 48">
              <a:extLst>
                <a:ext uri="{FF2B5EF4-FFF2-40B4-BE49-F238E27FC236}">
                  <a16:creationId xmlns:a16="http://schemas.microsoft.com/office/drawing/2014/main" id="{8ADAC513-C015-41BE-8F24-4F71D1D97649}"/>
                </a:ext>
              </a:extLst>
            </p:cNvPr>
            <p:cNvSpPr txBox="1"/>
            <p:nvPr/>
          </p:nvSpPr>
          <p:spPr>
            <a:xfrm>
              <a:off x="5729288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Orange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#C85000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200 / 80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90 / 100 / 20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2075-Y70R</a:t>
              </a:r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7A3F46FD-A442-404E-9C2C-744A39C9E27F}"/>
                </a:ext>
              </a:extLst>
            </p:cNvPr>
            <p:cNvSpPr txBox="1"/>
            <p:nvPr/>
          </p:nvSpPr>
          <p:spPr>
            <a:xfrm>
              <a:off x="7009210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Gelb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#FFC700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199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25 / 100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0580-Y10R</a:t>
              </a:r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E249D392-89A6-4E56-B61E-6A07B539BA89}"/>
                </a:ext>
              </a:extLst>
            </p:cNvPr>
            <p:cNvSpPr txBox="1"/>
            <p:nvPr/>
          </p:nvSpPr>
          <p:spPr>
            <a:xfrm>
              <a:off x="8289132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Oliv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#767A23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118 / 122 / 35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50 / 35 / 100 / 22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4040-G80Y</a:t>
              </a:r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D1588A47-C981-46CA-9716-0258B0E95FBD}"/>
                </a:ext>
              </a:extLst>
            </p:cNvPr>
            <p:cNvSpPr txBox="1"/>
            <p:nvPr/>
          </p:nvSpPr>
          <p:spPr>
            <a:xfrm>
              <a:off x="9569054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Grün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#007D4B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0 / 125 / 75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90 / 0 / 80 / 15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3050-G</a:t>
              </a:r>
            </a:p>
          </p:txBody>
        </p:sp>
        <p:sp>
          <p:nvSpPr>
            <p:cNvPr id="53" name="Textfeld 52">
              <a:extLst>
                <a:ext uri="{FF2B5EF4-FFF2-40B4-BE49-F238E27FC236}">
                  <a16:creationId xmlns:a16="http://schemas.microsoft.com/office/drawing/2014/main" id="{17B21D9B-AEC8-4E96-8A67-3F7A3E453047}"/>
                </a:ext>
              </a:extLst>
            </p:cNvPr>
            <p:cNvSpPr txBox="1"/>
            <p:nvPr/>
          </p:nvSpPr>
          <p:spPr>
            <a:xfrm>
              <a:off x="10848975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Türkis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#0A777F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10 / 119 / 127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100 / 10 / 30 / 40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3060-B10G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0D2C28E4-D483-4DB7-9ED4-146FA2DA7A26}"/>
              </a:ext>
            </a:extLst>
          </p:cNvPr>
          <p:cNvGrpSpPr/>
          <p:nvPr/>
        </p:nvGrpSpPr>
        <p:grpSpPr>
          <a:xfrm>
            <a:off x="596900" y="4681538"/>
            <a:ext cx="11452225" cy="1120775"/>
            <a:chOff x="596900" y="4138613"/>
            <a:chExt cx="11452225" cy="1120775"/>
          </a:xfrm>
        </p:grpSpPr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C03525DC-6B00-499C-A028-67779E2A1795}"/>
                </a:ext>
              </a:extLst>
            </p:cNvPr>
            <p:cNvSpPr/>
            <p:nvPr/>
          </p:nvSpPr>
          <p:spPr>
            <a:xfrm>
              <a:off x="596900" y="4138613"/>
              <a:ext cx="733425" cy="381000"/>
            </a:xfrm>
            <a:prstGeom prst="rect">
              <a:avLst/>
            </a:prstGeom>
            <a:solidFill>
              <a:srgbClr val="97C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7AD4994E-0655-4410-90DA-75EB1594F8A6}"/>
                </a:ext>
              </a:extLst>
            </p:cNvPr>
            <p:cNvSpPr/>
            <p:nvPr/>
          </p:nvSpPr>
          <p:spPr>
            <a:xfrm>
              <a:off x="1878409" y="4138613"/>
              <a:ext cx="733425" cy="381000"/>
            </a:xfrm>
            <a:prstGeom prst="rect">
              <a:avLst/>
            </a:prstGeom>
            <a:solidFill>
              <a:srgbClr val="C8C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71E777B2-6E6B-40FC-A9D7-346217FF6FE6}"/>
                </a:ext>
              </a:extLst>
            </p:cNvPr>
            <p:cNvSpPr/>
            <p:nvPr/>
          </p:nvSpPr>
          <p:spPr>
            <a:xfrm>
              <a:off x="3159918" y="4138613"/>
              <a:ext cx="733425" cy="381000"/>
            </a:xfrm>
            <a:prstGeom prst="rect">
              <a:avLst/>
            </a:prstGeom>
            <a:solidFill>
              <a:srgbClr val="FFB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1C8F898A-1C62-42E9-8192-36E04C8F0EE0}"/>
                </a:ext>
              </a:extLst>
            </p:cNvPr>
            <p:cNvSpPr/>
            <p:nvPr/>
          </p:nvSpPr>
          <p:spPr>
            <a:xfrm>
              <a:off x="4441427" y="4138613"/>
              <a:ext cx="733425" cy="381000"/>
            </a:xfrm>
            <a:prstGeom prst="rect">
              <a:avLst/>
            </a:prstGeom>
            <a:solidFill>
              <a:srgbClr val="FFAA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C9445892-E2B6-4CB0-B2AC-9B9033502294}"/>
                </a:ext>
              </a:extLst>
            </p:cNvPr>
            <p:cNvSpPr/>
            <p:nvPr/>
          </p:nvSpPr>
          <p:spPr>
            <a:xfrm>
              <a:off x="5722936" y="4138613"/>
              <a:ext cx="733425" cy="381000"/>
            </a:xfrm>
            <a:prstGeom prst="rect">
              <a:avLst/>
            </a:prstGeom>
            <a:solidFill>
              <a:srgbClr val="FFBE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8F867D91-C7AB-4064-9152-940A22934B92}"/>
                </a:ext>
              </a:extLst>
            </p:cNvPr>
            <p:cNvSpPr/>
            <p:nvPr/>
          </p:nvSpPr>
          <p:spPr>
            <a:xfrm>
              <a:off x="7004445" y="4138613"/>
              <a:ext cx="733425" cy="381000"/>
            </a:xfrm>
            <a:prstGeom prst="rect">
              <a:avLst/>
            </a:prstGeom>
            <a:solidFill>
              <a:srgbClr val="FFE4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4F98B275-7272-42A4-BE21-CF6574D92787}"/>
                </a:ext>
              </a:extLst>
            </p:cNvPr>
            <p:cNvSpPr/>
            <p:nvPr/>
          </p:nvSpPr>
          <p:spPr>
            <a:xfrm>
              <a:off x="8285954" y="4138613"/>
              <a:ext cx="733425" cy="381000"/>
            </a:xfrm>
            <a:prstGeom prst="rect">
              <a:avLst/>
            </a:prstGeom>
            <a:solidFill>
              <a:srgbClr val="D2DC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CC35FD80-87D7-40D1-828C-CBB0CFA5E700}"/>
                </a:ext>
              </a:extLst>
            </p:cNvPr>
            <p:cNvSpPr/>
            <p:nvPr/>
          </p:nvSpPr>
          <p:spPr>
            <a:xfrm>
              <a:off x="9567463" y="4138613"/>
              <a:ext cx="733425" cy="381000"/>
            </a:xfrm>
            <a:prstGeom prst="rect">
              <a:avLst/>
            </a:prstGeom>
            <a:solidFill>
              <a:srgbClr val="8CE6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290DCA2F-F522-4203-A40A-363C1B073648}"/>
                </a:ext>
              </a:extLst>
            </p:cNvPr>
            <p:cNvSpPr/>
            <p:nvPr/>
          </p:nvSpPr>
          <p:spPr>
            <a:xfrm>
              <a:off x="10848975" y="4138613"/>
              <a:ext cx="733425" cy="381000"/>
            </a:xfrm>
            <a:prstGeom prst="rect">
              <a:avLst/>
            </a:prstGeom>
            <a:solidFill>
              <a:srgbClr val="8CE6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feld 53">
              <a:extLst>
                <a:ext uri="{FF2B5EF4-FFF2-40B4-BE49-F238E27FC236}">
                  <a16:creationId xmlns:a16="http://schemas.microsoft.com/office/drawing/2014/main" id="{EE5E6E0E-9E7E-4985-B2BB-6B0229531741}"/>
                </a:ext>
              </a:extLst>
            </p:cNvPr>
            <p:cNvSpPr txBox="1"/>
            <p:nvPr/>
          </p:nvSpPr>
          <p:spPr>
            <a:xfrm>
              <a:off x="609600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Blau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#97C6FF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151 / 198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43 / 15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1040-R90B</a:t>
              </a:r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80A1ABE7-6E52-4F47-A7F0-403DD26EB0AC}"/>
                </a:ext>
              </a:extLst>
            </p:cNvPr>
            <p:cNvSpPr txBox="1"/>
            <p:nvPr/>
          </p:nvSpPr>
          <p:spPr>
            <a:xfrm>
              <a:off x="1889522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Violett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#C8C8FF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200 / 200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20 / 20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0520-R60B</a:t>
              </a:r>
            </a:p>
          </p:txBody>
        </p:sp>
        <p:sp>
          <p:nvSpPr>
            <p:cNvPr id="56" name="Textfeld 55">
              <a:extLst>
                <a:ext uri="{FF2B5EF4-FFF2-40B4-BE49-F238E27FC236}">
                  <a16:creationId xmlns:a16="http://schemas.microsoft.com/office/drawing/2014/main" id="{C505F438-4057-4F6D-844A-D28EFD633C30}"/>
                </a:ext>
              </a:extLst>
            </p:cNvPr>
            <p:cNvSpPr txBox="1"/>
            <p:nvPr/>
          </p:nvSpPr>
          <p:spPr>
            <a:xfrm>
              <a:off x="3169444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Magenta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#FFB9FF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185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30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0520-R40B</a:t>
              </a:r>
            </a:p>
          </p:txBody>
        </p: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5B307C51-B940-4DA7-83B6-413E2C00CBE4}"/>
                </a:ext>
              </a:extLst>
            </p:cNvPr>
            <p:cNvSpPr txBox="1"/>
            <p:nvPr/>
          </p:nvSpPr>
          <p:spPr>
            <a:xfrm>
              <a:off x="4449366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nn-NO" sz="800" dirty="0"/>
                <a:t>Rot 2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Hex	#FFAAA5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RGB	255 / 170 / 165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CMYK	0 / 44 / 27 / 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NCS	1030-R</a:t>
              </a:r>
              <a:endParaRPr lang="en-US" sz="800" dirty="0"/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294D7D7D-934A-40BA-8D37-C0F89A574BFA}"/>
                </a:ext>
              </a:extLst>
            </p:cNvPr>
            <p:cNvSpPr txBox="1"/>
            <p:nvPr/>
          </p:nvSpPr>
          <p:spPr>
            <a:xfrm>
              <a:off x="5729288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fr-FR" sz="800" dirty="0"/>
                <a:t>Orange 2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 err="1"/>
                <a:t>Hex</a:t>
              </a:r>
              <a:r>
                <a:rPr lang="fr-FR" sz="800" dirty="0"/>
                <a:t>	#FFBE78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/>
                <a:t>RGB	255 / 190 / 120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/>
                <a:t>CMYK	0 / 30 / 55 / 0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/>
                <a:t>NCS	1030-Y30R</a:t>
              </a:r>
              <a:endParaRPr lang="en-US" sz="800" dirty="0"/>
            </a:p>
          </p:txBody>
        </p: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97181276-56DF-49BC-AE2D-384C0E6A3CAA}"/>
                </a:ext>
              </a:extLst>
            </p:cNvPr>
            <p:cNvSpPr txBox="1"/>
            <p:nvPr/>
          </p:nvSpPr>
          <p:spPr>
            <a:xfrm>
              <a:off x="7009210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Gelb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#FFE483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228 / 131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5 / 50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0530-G90Y</a:t>
              </a:r>
            </a:p>
          </p:txBody>
        </p:sp>
        <p:sp>
          <p:nvSpPr>
            <p:cNvPr id="60" name="Textfeld 59">
              <a:extLst>
                <a:ext uri="{FF2B5EF4-FFF2-40B4-BE49-F238E27FC236}">
                  <a16:creationId xmlns:a16="http://schemas.microsoft.com/office/drawing/2014/main" id="{5A50BECD-151A-450E-9B17-40F5A8A51F52}"/>
                </a:ext>
              </a:extLst>
            </p:cNvPr>
            <p:cNvSpPr txBox="1"/>
            <p:nvPr/>
          </p:nvSpPr>
          <p:spPr>
            <a:xfrm>
              <a:off x="8289132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Oliv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#D2DC46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210 / 220 / 70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25 / 0 / 81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0550-G60Y</a:t>
              </a:r>
            </a:p>
          </p:txBody>
        </p: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65C35EB2-9EF4-42C9-89FA-56F3DF910281}"/>
                </a:ext>
              </a:extLst>
            </p:cNvPr>
            <p:cNvSpPr txBox="1"/>
            <p:nvPr/>
          </p:nvSpPr>
          <p:spPr>
            <a:xfrm>
              <a:off x="9569054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Grün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#8CE6AA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140 / 230 / 170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45 / 0 / 45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2030-G10Y</a:t>
              </a:r>
            </a:p>
          </p:txBody>
        </p:sp>
        <p:sp>
          <p:nvSpPr>
            <p:cNvPr id="62" name="Textfeld 61">
              <a:extLst>
                <a:ext uri="{FF2B5EF4-FFF2-40B4-BE49-F238E27FC236}">
                  <a16:creationId xmlns:a16="http://schemas.microsoft.com/office/drawing/2014/main" id="{18C8F522-3AA0-4E8D-B9C7-00BEB2991CB9}"/>
                </a:ext>
              </a:extLst>
            </p:cNvPr>
            <p:cNvSpPr txBox="1"/>
            <p:nvPr/>
          </p:nvSpPr>
          <p:spPr>
            <a:xfrm>
              <a:off x="10848975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Türkis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#8CE6D7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140 / 230 / 215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45 / 0 / 20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1030-B30G</a:t>
              </a:r>
            </a:p>
          </p:txBody>
        </p:sp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398D963C-95BC-4910-AD7E-824F016E2F76}"/>
              </a:ext>
            </a:extLst>
          </p:cNvPr>
          <p:cNvGrpSpPr/>
          <p:nvPr/>
        </p:nvGrpSpPr>
        <p:grpSpPr>
          <a:xfrm>
            <a:off x="609600" y="1309688"/>
            <a:ext cx="2019146" cy="1435100"/>
            <a:chOff x="609600" y="1052513"/>
            <a:chExt cx="2019146" cy="1435100"/>
          </a:xfrm>
        </p:grpSpPr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D91D7398-5451-4E2C-940D-03ADC617B18C}"/>
                </a:ext>
              </a:extLst>
            </p:cNvPr>
            <p:cNvSpPr/>
            <p:nvPr/>
          </p:nvSpPr>
          <p:spPr>
            <a:xfrm>
              <a:off x="616346" y="1052513"/>
              <a:ext cx="2012400" cy="684212"/>
            </a:xfrm>
            <a:prstGeom prst="rect">
              <a:avLst/>
            </a:prstGeom>
            <a:solidFill>
              <a:srgbClr val="0000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FAC4F9D5-8339-4153-B67B-7ACC8E16CCE3}"/>
                </a:ext>
              </a:extLst>
            </p:cNvPr>
            <p:cNvSpPr txBox="1"/>
            <p:nvPr/>
          </p:nvSpPr>
          <p:spPr>
            <a:xfrm>
              <a:off x="609600" y="1872060"/>
              <a:ext cx="1666875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Brillantblau</a:t>
              </a:r>
              <a:endParaRPr lang="en-US" sz="800" dirty="0"/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#00008C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0 / 0 / 140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100 / 80 / 5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3060-R80B</a:t>
              </a:r>
            </a:p>
          </p:txBody>
        </p:sp>
      </p:grpSp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8AF3DAE7-8404-4007-AE1A-C23015BA371F}"/>
              </a:ext>
            </a:extLst>
          </p:cNvPr>
          <p:cNvGrpSpPr/>
          <p:nvPr/>
        </p:nvGrpSpPr>
        <p:grpSpPr>
          <a:xfrm>
            <a:off x="7009210" y="1309688"/>
            <a:ext cx="5039915" cy="1435100"/>
            <a:chOff x="7009210" y="1052513"/>
            <a:chExt cx="5039915" cy="1435100"/>
          </a:xfrm>
        </p:grpSpPr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0E41642A-5E53-4F23-8066-3BA82738D548}"/>
                </a:ext>
              </a:extLst>
            </p:cNvPr>
            <p:cNvSpPr/>
            <p:nvPr/>
          </p:nvSpPr>
          <p:spPr>
            <a:xfrm>
              <a:off x="7009210" y="1052513"/>
              <a:ext cx="733425" cy="684212"/>
            </a:xfrm>
            <a:prstGeom prst="rect">
              <a:avLst/>
            </a:prstGeom>
            <a:solidFill>
              <a:srgbClr val="0000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76482F71-2A0A-4B23-80EB-0CD23AF14BB6}"/>
                </a:ext>
              </a:extLst>
            </p:cNvPr>
            <p:cNvSpPr/>
            <p:nvPr/>
          </p:nvSpPr>
          <p:spPr>
            <a:xfrm>
              <a:off x="8289132" y="1052513"/>
              <a:ext cx="733425" cy="6842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hteck 42">
              <a:extLst>
                <a:ext uri="{FF2B5EF4-FFF2-40B4-BE49-F238E27FC236}">
                  <a16:creationId xmlns:a16="http://schemas.microsoft.com/office/drawing/2014/main" id="{CE15FFA5-549A-417B-A278-10F761D3342D}"/>
                </a:ext>
              </a:extLst>
            </p:cNvPr>
            <p:cNvSpPr/>
            <p:nvPr/>
          </p:nvSpPr>
          <p:spPr>
            <a:xfrm>
              <a:off x="9569054" y="1052513"/>
              <a:ext cx="733425" cy="684212"/>
            </a:xfrm>
            <a:prstGeom prst="rect">
              <a:avLst/>
            </a:prstGeom>
            <a:solidFill>
              <a:srgbClr val="323F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BCA40B61-6453-41D0-BD2B-4309F57036C7}"/>
                </a:ext>
              </a:extLst>
            </p:cNvPr>
            <p:cNvSpPr/>
            <p:nvPr/>
          </p:nvSpPr>
          <p:spPr>
            <a:xfrm>
              <a:off x="10848975" y="1052513"/>
              <a:ext cx="733425" cy="684212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feld 65">
              <a:extLst>
                <a:ext uri="{FF2B5EF4-FFF2-40B4-BE49-F238E27FC236}">
                  <a16:creationId xmlns:a16="http://schemas.microsoft.com/office/drawing/2014/main" id="{10648FA2-0E4E-49FB-9604-036D1C1DD8AC}"/>
                </a:ext>
              </a:extLst>
            </p:cNvPr>
            <p:cNvSpPr txBox="1"/>
            <p:nvPr/>
          </p:nvSpPr>
          <p:spPr>
            <a:xfrm>
              <a:off x="7009210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Dunkelblau</a:t>
              </a:r>
              <a:endParaRPr lang="en-US" sz="800" dirty="0"/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#001450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0 / 20 / 80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100 / 70 </a:t>
              </a:r>
              <a:r>
                <a:rPr lang="en-US" sz="800"/>
                <a:t>/ 10 </a:t>
              </a:r>
              <a:r>
                <a:rPr lang="en-US" sz="800" dirty="0"/>
                <a:t>/ 60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7020-R70B</a:t>
              </a:r>
            </a:p>
          </p:txBody>
        </p:sp>
        <p:sp>
          <p:nvSpPr>
            <p:cNvPr id="67" name="Textfeld 66">
              <a:extLst>
                <a:ext uri="{FF2B5EF4-FFF2-40B4-BE49-F238E27FC236}">
                  <a16:creationId xmlns:a16="http://schemas.microsoft.com/office/drawing/2014/main" id="{28BF8421-3AF0-48E1-9F0C-05D94C393A78}"/>
                </a:ext>
              </a:extLst>
            </p:cNvPr>
            <p:cNvSpPr txBox="1"/>
            <p:nvPr/>
          </p:nvSpPr>
          <p:spPr>
            <a:xfrm>
              <a:off x="8289132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nn-NO" sz="800" dirty="0"/>
                <a:t>Schwarz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Hex	#00000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RGB	0 / 0 / 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CMYK	0 / 0 / 0 / 100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NCS	9000-N</a:t>
              </a:r>
              <a:endParaRPr lang="en-US" sz="800" dirty="0"/>
            </a:p>
          </p:txBody>
        </p:sp>
        <p:sp>
          <p:nvSpPr>
            <p:cNvPr id="68" name="Textfeld 67">
              <a:extLst>
                <a:ext uri="{FF2B5EF4-FFF2-40B4-BE49-F238E27FC236}">
                  <a16:creationId xmlns:a16="http://schemas.microsoft.com/office/drawing/2014/main" id="{FC2833BB-3657-4CB9-87DF-B812D7EC31FE}"/>
                </a:ext>
              </a:extLst>
            </p:cNvPr>
            <p:cNvSpPr txBox="1"/>
            <p:nvPr/>
          </p:nvSpPr>
          <p:spPr>
            <a:xfrm>
              <a:off x="9569054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Grau 100%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#323F4B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50 / 63 / 75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45 / 20 / 5 / 80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8005-R80B</a:t>
              </a:r>
            </a:p>
          </p:txBody>
        </p:sp>
        <p:sp>
          <p:nvSpPr>
            <p:cNvPr id="69" name="Textfeld 68">
              <a:extLst>
                <a:ext uri="{FF2B5EF4-FFF2-40B4-BE49-F238E27FC236}">
                  <a16:creationId xmlns:a16="http://schemas.microsoft.com/office/drawing/2014/main" id="{2D11A905-2C95-4A86-9012-FE6F990FD455}"/>
                </a:ext>
              </a:extLst>
            </p:cNvPr>
            <p:cNvSpPr txBox="1"/>
            <p:nvPr/>
          </p:nvSpPr>
          <p:spPr>
            <a:xfrm>
              <a:off x="10848975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Weiß</a:t>
              </a:r>
              <a:endParaRPr lang="en-US" sz="800" dirty="0"/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#FFFFFF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255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0300-N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0483718"/>
      </p:ext>
    </p:extLst>
  </p:cSld>
  <p:clrMapOvr>
    <a:masterClrMapping/>
  </p:clrMapOvr>
</p:sld>
</file>

<file path=ppt/theme/theme1.xml><?xml version="1.0" encoding="utf-8"?>
<a:theme xmlns:a="http://schemas.openxmlformats.org/drawingml/2006/main" name="TUD Standard_20 pt">
  <a:themeElements>
    <a:clrScheme name="TUD_2025_Blau-Türkis">
      <a:dk1>
        <a:srgbClr val="000000"/>
      </a:dk1>
      <a:lt1>
        <a:sysClr val="window" lastClr="FFFFFF"/>
      </a:lt1>
      <a:dk2>
        <a:srgbClr val="566371"/>
      </a:dk2>
      <a:lt2>
        <a:srgbClr val="FFFFFF"/>
      </a:lt2>
      <a:accent1>
        <a:srgbClr val="00008C"/>
      </a:accent1>
      <a:accent2>
        <a:srgbClr val="97C6FF"/>
      </a:accent2>
      <a:accent3>
        <a:srgbClr val="2F57B2"/>
      </a:accent3>
      <a:accent4>
        <a:srgbClr val="00005A"/>
      </a:accent4>
      <a:accent5>
        <a:srgbClr val="0A777F"/>
      </a:accent5>
      <a:accent6>
        <a:srgbClr val="8CE6D7"/>
      </a:accent6>
      <a:hlink>
        <a:srgbClr val="00008C"/>
      </a:hlink>
      <a:folHlink>
        <a:srgbClr val="2F57B2"/>
      </a:folHlink>
    </a:clrScheme>
    <a:fontScheme name="TUD_2025_Noto Sans">
      <a:majorFont>
        <a:latin typeface="Noto Sans Medium"/>
        <a:ea typeface=""/>
        <a:cs typeface=""/>
      </a:majorFont>
      <a:minorFont>
        <a:latin typeface="Noto Sans"/>
        <a:ea typeface=""/>
        <a:cs typeface="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Zwischenseiten mit Shape">
  <a:themeElements>
    <a:clrScheme name="TUD_2025_Blau-Türkis">
      <a:dk1>
        <a:srgbClr val="000000"/>
      </a:dk1>
      <a:lt1>
        <a:sysClr val="window" lastClr="FFFFFF"/>
      </a:lt1>
      <a:dk2>
        <a:srgbClr val="566371"/>
      </a:dk2>
      <a:lt2>
        <a:srgbClr val="FFFFFF"/>
      </a:lt2>
      <a:accent1>
        <a:srgbClr val="00008C"/>
      </a:accent1>
      <a:accent2>
        <a:srgbClr val="97C6FF"/>
      </a:accent2>
      <a:accent3>
        <a:srgbClr val="2F57B2"/>
      </a:accent3>
      <a:accent4>
        <a:srgbClr val="00005A"/>
      </a:accent4>
      <a:accent5>
        <a:srgbClr val="0A777F"/>
      </a:accent5>
      <a:accent6>
        <a:srgbClr val="8CE6D7"/>
      </a:accent6>
      <a:hlink>
        <a:srgbClr val="00008C"/>
      </a:hlink>
      <a:folHlink>
        <a:srgbClr val="2F57B2"/>
      </a:folHlink>
    </a:clrScheme>
    <a:fontScheme name="TUD_2025_Noto Sans">
      <a:majorFont>
        <a:latin typeface="Noto Sans Medium"/>
        <a:ea typeface=""/>
        <a:cs typeface=""/>
      </a:majorFont>
      <a:minorFont>
        <a:latin typeface="Noto Sans"/>
        <a:ea typeface=""/>
        <a:cs typeface="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669</Words>
  <Application>Microsoft Office PowerPoint</Application>
  <PresentationFormat>Breitbild</PresentationFormat>
  <Paragraphs>126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14" baseType="lpstr">
      <vt:lpstr>Arial</vt:lpstr>
      <vt:lpstr>Calibri</vt:lpstr>
      <vt:lpstr>Noto Sans</vt:lpstr>
      <vt:lpstr>Noto Sans Medium</vt:lpstr>
      <vt:lpstr>Noto Serif</vt:lpstr>
      <vt:lpstr>Noto Serif (Textkörper)</vt:lpstr>
      <vt:lpstr>Noto Serif Light</vt:lpstr>
      <vt:lpstr>Open Sans</vt:lpstr>
      <vt:lpstr>Symbol</vt:lpstr>
      <vt:lpstr>TUD Standard_20 pt</vt:lpstr>
      <vt:lpstr>Zwischenseiten mit Shape</vt:lpstr>
      <vt:lpstr>Hier steht der Präsentationstitel</vt:lpstr>
      <vt:lpstr>Titel Schriftgröße 32 pt</vt:lpstr>
      <vt:lpstr>TUD Farben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250805_TUD-Präsentationsvorlage</dc:title>
  <dc:creator>Corporate Design</dc:creator>
  <cp:lastModifiedBy>Petzold, Anja</cp:lastModifiedBy>
  <cp:revision>100</cp:revision>
  <dcterms:created xsi:type="dcterms:W3CDTF">2025-06-02T21:07:03Z</dcterms:created>
  <dcterms:modified xsi:type="dcterms:W3CDTF">2025-10-29T12:43:13Z</dcterms:modified>
</cp:coreProperties>
</file>