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9" r:id="rId2"/>
    <p:sldMasterId id="2147484208" r:id="rId3"/>
  </p:sldMasterIdLst>
  <p:notesMasterIdLst>
    <p:notesMasterId r:id="rId11"/>
  </p:notesMasterIdLst>
  <p:handoutMasterIdLst>
    <p:handoutMasterId r:id="rId12"/>
  </p:handoutMasterIdLst>
  <p:sldIdLst>
    <p:sldId id="375" r:id="rId4"/>
    <p:sldId id="370" r:id="rId5"/>
    <p:sldId id="367" r:id="rId6"/>
    <p:sldId id="374" r:id="rId7"/>
    <p:sldId id="376" r:id="rId8"/>
    <p:sldId id="372" r:id="rId9"/>
    <p:sldId id="371" r:id="rId10"/>
  </p:sldIdLst>
  <p:sldSz cx="12192000" cy="6858000"/>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66"/>
    <a:srgbClr val="F4F6A8"/>
    <a:srgbClr val="99CCFF"/>
    <a:srgbClr val="F3D281"/>
    <a:srgbClr val="00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85" autoAdjust="0"/>
  </p:normalViewPr>
  <p:slideViewPr>
    <p:cSldViewPr>
      <p:cViewPr varScale="1">
        <p:scale>
          <a:sx n="75" d="100"/>
          <a:sy n="75" d="100"/>
        </p:scale>
        <p:origin x="1857" y="3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323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8909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8909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8909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779E077-DB7E-46EA-8D3B-C00B83B9B27E}"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defRPr>
            </a:lvl1pPr>
          </a:lstStyle>
          <a:p>
            <a:pPr>
              <a:defRPr/>
            </a:pPr>
            <a:endParaRPr lang="de-DE"/>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defRPr>
            </a:lvl1pPr>
          </a:lstStyle>
          <a:p>
            <a:pPr>
              <a:defRPr/>
            </a:pPr>
            <a:endParaRPr lang="de-DE"/>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4751D22-643C-481D-9BA7-6DD25EF0B01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xfrm>
            <a:off x="139700" y="768350"/>
            <a:ext cx="6819900" cy="3836988"/>
          </a:xfrm>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Willkommen Masterstudiengang Geoinformationstechnologien – kurz GIT – an TU Dresden</a:t>
            </a: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Meine Name Anette Eltner </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Studiengangskoordinatorin</a:t>
            </a:r>
            <a:r>
              <a:rPr lang="de-DE" sz="1800" dirty="0">
                <a:effectLst/>
                <a:latin typeface="Calibri" panose="020F0502020204030204" pitchFamily="34" charset="0"/>
                <a:ea typeface="Calibri" panose="020F0502020204030204" pitchFamily="34" charset="0"/>
                <a:cs typeface="Times New Roman" panose="02020603050405020304" pitchFamily="18" charset="0"/>
              </a:rPr>
              <a:t> für GIT </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Professorin für Geosensorsysteme und werde auch Lehrveranstaltung im Studiengang betreuen</a:t>
            </a:r>
          </a:p>
          <a:p>
            <a:pPr marL="342900" lvl="0" indent="-342900">
              <a:lnSpc>
                <a:spcPct val="107000"/>
              </a:lnSpc>
              <a:spcAft>
                <a:spcPts val="800"/>
              </a:spcAft>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Schön, dass endlich wieder live und real begrüßen darf</a:t>
            </a:r>
          </a:p>
          <a:p>
            <a:endParaRPr lang="de-DE" altLang="de-DE" dirty="0">
              <a:latin typeface="Arial" panose="020B0604020202020204" pitchFamily="34"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661780-C2DE-45C9-9921-1D484BFA5309}" type="slidenum">
              <a:rPr kumimoji="0" lang="de-DE" altLang="de-DE"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0" lang="de-DE" altLang="de-DE"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451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Master GIT werden Ihnen Kompetenzen vermittelt, die erlauben,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wissenschaftl</a:t>
            </a:r>
            <a:r>
              <a:rPr lang="de-DE" sz="1100" dirty="0">
                <a:effectLst/>
                <a:latin typeface="Calibri" panose="020F0502020204030204" pitchFamily="34" charset="0"/>
                <a:ea typeface="Calibri" panose="020F0502020204030204" pitchFamily="34" charset="0"/>
                <a:cs typeface="Times New Roman" panose="02020603050405020304" pitchFamily="18" charset="0"/>
              </a:rPr>
              <a:t>. und technologische Methoden der Geoinformatik zu beherrschen und zu entwickeln</a:t>
            </a:r>
          </a:p>
          <a:p>
            <a:pPr marL="342900" lvl="0" indent="-342900">
              <a:lnSpc>
                <a:spcPct val="107000"/>
              </a:lnSpc>
              <a:buFont typeface="Calibri" panose="020F0502020204030204" pitchFamily="34" charset="0"/>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Entsprechende Schwerpunkte: </a:t>
            </a:r>
          </a:p>
          <a:p>
            <a:pPr marL="742950" lvl="1" indent="-285750">
              <a:lnSpc>
                <a:spcPct val="107000"/>
              </a:lnSpc>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Times New Roman" panose="02020603050405020304" pitchFamily="18" charset="0"/>
              </a:rPr>
              <a:t>in der Modellierung, den Methoden und Technologien für Geoinformationsinfrastrukturen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u.a. Geodatenmanagement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Times New Roman" panose="02020603050405020304" pitchFamily="18" charset="0"/>
              </a:rPr>
              <a:t>Entwicklung von Geoinformationsdiensten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z.B. in Form von Webapplikationen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Times New Roman" panose="02020603050405020304" pitchFamily="18" charset="0"/>
              </a:rPr>
              <a:t>Verfahren der Geodatenakquisition (Laserscanning,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Photogrammetrie</a:t>
            </a:r>
            <a:r>
              <a:rPr lang="de-DE" sz="1100" dirty="0">
                <a:effectLst/>
                <a:latin typeface="Calibri" panose="020F0502020204030204" pitchFamily="34" charset="0"/>
                <a:ea typeface="Calibri" panose="020F0502020204030204" pitchFamily="34" charset="0"/>
                <a:cs typeface="Times New Roman" panose="02020603050405020304" pitchFamily="18" charset="0"/>
              </a:rPr>
              <a:t>, Optische 3D-Messverfahren, und Fernerkundung) </a:t>
            </a:r>
          </a:p>
          <a:p>
            <a:pPr marL="742950" lvl="1" indent="-285750">
              <a:lnSpc>
                <a:spcPct val="107000"/>
              </a:lnSpc>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Times New Roman" panose="02020603050405020304" pitchFamily="18" charset="0"/>
              </a:rPr>
              <a:t>Methoden der Objekterkennung und zur Fusion von Geodaten</a:t>
            </a:r>
          </a:p>
          <a:p>
            <a:pPr marL="742950" lvl="1" indent="-285750">
              <a:lnSpc>
                <a:spcPct val="107000"/>
              </a:lnSpc>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Times New Roman" panose="02020603050405020304" pitchFamily="18" charset="0"/>
              </a:rPr>
              <a:t>Methoden und Technologien der Geodatenvisualisierung </a:t>
            </a:r>
          </a:p>
          <a:p>
            <a:pPr marL="742950" lvl="1" indent="-285750">
              <a:lnSpc>
                <a:spcPct val="107000"/>
              </a:lnSpc>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Times New Roman" panose="02020603050405020304" pitchFamily="18" charset="0"/>
              </a:rPr>
              <a:t>Mobilen und feldbasierten Kartographie </a:t>
            </a:r>
          </a:p>
          <a:p>
            <a:pPr marL="342900" lvl="0" indent="-342900">
              <a:lnSpc>
                <a:spcPct val="107000"/>
              </a:lnSpc>
              <a:spcAft>
                <a:spcPts val="800"/>
              </a:spcAft>
              <a:buFont typeface="Calibri" panose="020F0502020204030204" pitchFamily="34" charset="0"/>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Ergänzungen im Bereich Informatik zur Vertiefung Methodenwissen sowie Umweltwissenschaften als wesentliches Anwendungsfeld der Geoinformatik </a:t>
            </a:r>
          </a:p>
          <a:p>
            <a:pPr marL="342900" lvl="0" indent="-342900">
              <a:lnSpc>
                <a:spcPct val="107000"/>
              </a:lnSpc>
              <a:buFont typeface="Calibri" panose="020F0502020204030204" pitchFamily="34" charset="0"/>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Nicht konsekutiver Studiengang, d.h. nicht nur von einem Bachelorstudiengang der TUD gespeist, sondern für Interessierte mit vielen unterschiedlichen Abschlüssen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Calibri" panose="020F0502020204030204" pitchFamily="34" charset="0"/>
                <a:ea typeface="Calibri" panose="020F0502020204030204" pitchFamily="34" charset="0"/>
                <a:cs typeface="Times New Roman" panose="02020603050405020304" pitchFamily="18" charset="0"/>
              </a:rPr>
              <a:t> z.B. Studierende mit Bachelor in Geodäsie und Geoinformation der TUD, in Geographie, Geoökologie, Informatik, Kartographie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Calibri" panose="020F0502020204030204" pitchFamily="34" charset="0"/>
                <a:ea typeface="Calibri" panose="020F0502020204030204" pitchFamily="34" charset="0"/>
                <a:cs typeface="Times New Roman" panose="02020603050405020304" pitchFamily="18" charset="0"/>
              </a:rPr>
              <a:t> zum Teil Universität, zum Teil Hintergrund Fachhochschule </a:t>
            </a:r>
            <a:endPar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800100" lvl="1" indent="-342900">
              <a:lnSpc>
                <a:spcPct val="107000"/>
              </a:lnSpc>
              <a:buFont typeface="Calibri" panose="020F0502020204030204" pitchFamily="34" charset="0"/>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allen gleich, dass Eignungsfeststellung erfüllen mussten, d.h. Sie besitzen entsprechend bereits im Rahmen ersten berufsqualifizierenden Hochschulabschluss Kenntnisse im Bereich Geoinformatik, Geodäsie und Geoinformation, Kartographie und Geomedientechnik, Geographie, Informatik oder Medieninformatik sowie in anderen eng verwandten Fächern </a:t>
            </a:r>
          </a:p>
          <a:p>
            <a:pPr marL="342900" lvl="0" indent="-342900">
              <a:lnSpc>
                <a:spcPct val="107000"/>
              </a:lnSpc>
              <a:spcAft>
                <a:spcPts val="800"/>
              </a:spcAft>
              <a:buFont typeface="Calibri" panose="020F0502020204030204" pitchFamily="34" charset="0"/>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Heterogenes Spektrum an Hintergründe, was sehr positiv ist, da abwechslungsreich und sich Studierenden sehr gut ergänzen können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Calibri" panose="020F0502020204030204" pitchFamily="34" charset="0"/>
                <a:ea typeface="Calibri" panose="020F0502020204030204" pitchFamily="34" charset="0"/>
                <a:cs typeface="Times New Roman" panose="02020603050405020304" pitchFamily="18" charset="0"/>
              </a:rPr>
              <a:t> aber teils Herausforderung Lehrgestaltung, da unterschiedliche Voraussetzung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Calibri" panose="020F0502020204030204" pitchFamily="34" charset="0"/>
                <a:ea typeface="Calibri" panose="020F0502020204030204" pitchFamily="34" charset="0"/>
                <a:cs typeface="Times New Roman" panose="02020603050405020304" pitchFamily="18" charset="0"/>
              </a:rPr>
              <a:t> wird in entsprechenden Veranstaltungen dann auch nochmal aufgegriffen</a:t>
            </a:r>
          </a:p>
        </p:txBody>
      </p:sp>
      <p:sp>
        <p:nvSpPr>
          <p:cNvPr id="4" name="Foliennummernplatzhalter 3"/>
          <p:cNvSpPr>
            <a:spLocks noGrp="1"/>
          </p:cNvSpPr>
          <p:nvPr>
            <p:ph type="sldNum" sz="quarter" idx="5"/>
          </p:nvPr>
        </p:nvSpPr>
        <p:spPr/>
        <p:txBody>
          <a:bodyPr/>
          <a:lstStyle/>
          <a:p>
            <a:pPr>
              <a:defRPr/>
            </a:pPr>
            <a:fld id="{24751D22-643C-481D-9BA7-6DD25EF0B018}" type="slidenum">
              <a:rPr lang="de-DE" altLang="de-DE" smtClean="0"/>
              <a:pPr>
                <a:defRPr/>
              </a:pPr>
              <a:t>2</a:t>
            </a:fld>
            <a:endParaRPr lang="de-DE" altLang="de-DE"/>
          </a:p>
        </p:txBody>
      </p:sp>
    </p:spTree>
    <p:extLst>
      <p:ext uri="{BB962C8B-B14F-4D97-AF65-F5344CB8AC3E}">
        <p14:creationId xmlns:p14="http://schemas.microsoft.com/office/powerpoint/2010/main" val="93805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Studium besteht aus Pflicht- und Wahlpflichtveranstaltungen</a:t>
            </a: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1. Semester Pflichtveranstaltungen, die von Professuren abgehalten, die Studiengang im Wesentlichen tragen </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und Schlüsselqualifikationen</a:t>
            </a: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2. und 3. Semester großer Wahlbereich sowie Ergänzungsbereich, bei dem weitere Veranstaltungen außerhalb unserer Fakultät – Informatik, sowie außerhalb unseres Fachbereiches Forst/</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Hydro</a:t>
            </a:r>
            <a:r>
              <a:rPr lang="de-DE" sz="1800" dirty="0">
                <a:effectLst/>
                <a:latin typeface="Calibri" panose="020F0502020204030204" pitchFamily="34" charset="0"/>
                <a:ea typeface="Calibri" panose="020F0502020204030204" pitchFamily="34" charset="0"/>
                <a:cs typeface="Times New Roman" panose="02020603050405020304" pitchFamily="18" charset="0"/>
              </a:rPr>
              <a:t> mit Ziel über Tellerrand GIT hinauszuschauen und in Informatik sowie in potentielle Anwendungsgebiete von GIT vertiefen können</a:t>
            </a:r>
          </a:p>
        </p:txBody>
      </p:sp>
      <p:sp>
        <p:nvSpPr>
          <p:cNvPr id="4" name="Foliennummernplatzhalter 3"/>
          <p:cNvSpPr>
            <a:spLocks noGrp="1"/>
          </p:cNvSpPr>
          <p:nvPr>
            <p:ph type="sldNum" sz="quarter" idx="5"/>
          </p:nvPr>
        </p:nvSpPr>
        <p:spPr/>
        <p:txBody>
          <a:bodyPr/>
          <a:lstStyle/>
          <a:p>
            <a:pPr>
              <a:defRPr/>
            </a:pPr>
            <a:fld id="{24751D22-643C-481D-9BA7-6DD25EF0B018}" type="slidenum">
              <a:rPr lang="de-DE" altLang="de-DE" smtClean="0"/>
              <a:pPr>
                <a:defRPr/>
              </a:pPr>
              <a:t>3</a:t>
            </a:fld>
            <a:endParaRPr lang="de-DE" altLang="de-DE"/>
          </a:p>
        </p:txBody>
      </p:sp>
    </p:spTree>
    <p:extLst>
      <p:ext uri="{BB962C8B-B14F-4D97-AF65-F5344CB8AC3E}">
        <p14:creationId xmlns:p14="http://schemas.microsoft.com/office/powerpoint/2010/main" val="144691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Schlüsselqualifikation Modul 5 können wählen zwischen Fremdsprachen, BWL, Managementmethoden, usw. </a:t>
            </a:r>
            <a:r>
              <a:rPr lang="de-DE"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200" dirty="0">
                <a:effectLst/>
                <a:latin typeface="Calibri" panose="020F0502020204030204" pitchFamily="34" charset="0"/>
                <a:ea typeface="Calibri" panose="020F0502020204030204" pitchFamily="34" charset="0"/>
                <a:cs typeface="Times New Roman" panose="02020603050405020304" pitchFamily="18" charset="0"/>
              </a:rPr>
              <a:t> Liste der Angebote finden auf entsprechenden Uniseiten, welche am Ende noch mal aufführe</a:t>
            </a:r>
          </a:p>
          <a:p>
            <a:pPr marL="342900" lvl="0" indent="-342900">
              <a:lnSpc>
                <a:spcPct val="107000"/>
              </a:lnSpc>
              <a:spcAft>
                <a:spcPts val="800"/>
              </a:spcAft>
              <a:buFont typeface="Calibri" panose="020F0502020204030204" pitchFamily="34" charset="0"/>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Weiteres Modul mit vielen Wahlmöglichkeiten ist Modul 14 – Ergänzungsbereich – viele Angebote Informatik, Modul auch aus Geodäsie (z.B. GNSS), und viele Module im Bereich Hydrologie/Meteorologie, Forstwissenschaften sowie Geographie</a:t>
            </a:r>
          </a:p>
          <a:p>
            <a:endParaRPr lang="en-GB" dirty="0"/>
          </a:p>
        </p:txBody>
      </p:sp>
      <p:sp>
        <p:nvSpPr>
          <p:cNvPr id="4" name="Foliennummernplatzhalter 3"/>
          <p:cNvSpPr>
            <a:spLocks noGrp="1"/>
          </p:cNvSpPr>
          <p:nvPr>
            <p:ph type="sldNum" sz="quarter" idx="5"/>
          </p:nvPr>
        </p:nvSpPr>
        <p:spPr/>
        <p:txBody>
          <a:bodyPr/>
          <a:lstStyle/>
          <a:p>
            <a:pPr>
              <a:defRPr/>
            </a:pPr>
            <a:fld id="{24751D22-643C-481D-9BA7-6DD25EF0B018}" type="slidenum">
              <a:rPr lang="de-DE" altLang="de-DE" smtClean="0"/>
              <a:pPr>
                <a:defRPr/>
              </a:pPr>
              <a:t>4</a:t>
            </a:fld>
            <a:endParaRPr lang="de-DE" altLang="de-DE"/>
          </a:p>
        </p:txBody>
      </p:sp>
    </p:spTree>
    <p:extLst>
      <p:ext uri="{BB962C8B-B14F-4D97-AF65-F5344CB8AC3E}">
        <p14:creationId xmlns:p14="http://schemas.microsoft.com/office/powerpoint/2010/main" val="24147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Mit wem zu tun: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hauptsächlich Professur für Geoinformatik, d.h. Prof. Lars Bernard und Dr. Stephan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Mäs</a:t>
            </a: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Institut für Kartographie, d.h. Prof. Dirk Burghardt;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Institut für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Photogrammetrie</a:t>
            </a:r>
            <a:r>
              <a:rPr lang="de-DE" sz="1200" dirty="0">
                <a:effectLst/>
                <a:latin typeface="Calibri" panose="020F0502020204030204" pitchFamily="34" charset="0"/>
                <a:ea typeface="Calibri" panose="020F0502020204030204" pitchFamily="34" charset="0"/>
                <a:cs typeface="Times New Roman" panose="02020603050405020304" pitchFamily="18" charset="0"/>
              </a:rPr>
              <a:t> und Fernerkundung, d.h. Prof. H-G Maas,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JProf</a:t>
            </a:r>
            <a:r>
              <a:rPr lang="de-DE" sz="1200" dirty="0">
                <a:effectLst/>
                <a:latin typeface="Calibri" panose="020F0502020204030204" pitchFamily="34" charset="0"/>
                <a:ea typeface="Calibri" panose="020F0502020204030204" pitchFamily="34" charset="0"/>
                <a:cs typeface="Times New Roman" panose="02020603050405020304" pitchFamily="18" charset="0"/>
              </a:rPr>
              <a:t>. Matthias Forkel sowie meinerseits;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und unterstützt durch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PostDocs</a:t>
            </a:r>
            <a:r>
              <a:rPr lang="de-DE" sz="1200" dirty="0">
                <a:effectLst/>
                <a:latin typeface="Calibri" panose="020F0502020204030204" pitchFamily="34" charset="0"/>
                <a:ea typeface="Calibri" panose="020F0502020204030204" pitchFamily="34" charset="0"/>
                <a:cs typeface="Times New Roman" panose="02020603050405020304" pitchFamily="18" charset="0"/>
              </a:rPr>
              <a:t> sowie Promovierenden in den jeweiligen Gruppen (v.a. Übungen und Seminare betreut)</a:t>
            </a:r>
          </a:p>
          <a:p>
            <a:endParaRPr lang="en-GB" dirty="0"/>
          </a:p>
        </p:txBody>
      </p:sp>
      <p:sp>
        <p:nvSpPr>
          <p:cNvPr id="4" name="Foliennummernplatzhalter 3"/>
          <p:cNvSpPr>
            <a:spLocks noGrp="1"/>
          </p:cNvSpPr>
          <p:nvPr>
            <p:ph type="sldNum" sz="quarter" idx="5"/>
          </p:nvPr>
        </p:nvSpPr>
        <p:spPr/>
        <p:txBody>
          <a:bodyPr/>
          <a:lstStyle/>
          <a:p>
            <a:pPr>
              <a:defRPr/>
            </a:pPr>
            <a:fld id="{24751D22-643C-481D-9BA7-6DD25EF0B018}" type="slidenum">
              <a:rPr lang="de-DE" altLang="de-DE" smtClean="0"/>
              <a:pPr>
                <a:defRPr/>
              </a:pPr>
              <a:t>5</a:t>
            </a:fld>
            <a:endParaRPr lang="de-DE" altLang="de-DE"/>
          </a:p>
        </p:txBody>
      </p:sp>
    </p:spTree>
    <p:extLst>
      <p:ext uri="{BB962C8B-B14F-4D97-AF65-F5344CB8AC3E}">
        <p14:creationId xmlns:p14="http://schemas.microsoft.com/office/powerpoint/2010/main" val="87045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Stundenplan dieses Semester </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relativ dünn, da nur Pflichtmodule aufgeführt </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fehlen noch Schlüsselqualifikationen sowie Ergänzungsbereich sowie flexible Übungstermine</a:t>
            </a:r>
          </a:p>
          <a:p>
            <a:endParaRPr lang="de-DE" dirty="0"/>
          </a:p>
        </p:txBody>
      </p:sp>
      <p:sp>
        <p:nvSpPr>
          <p:cNvPr id="4" name="Foliennummernplatzhalter 3"/>
          <p:cNvSpPr>
            <a:spLocks noGrp="1"/>
          </p:cNvSpPr>
          <p:nvPr>
            <p:ph type="sldNum" sz="quarter" idx="10"/>
          </p:nvPr>
        </p:nvSpPr>
        <p:spPr/>
        <p:txBody>
          <a:bodyPr/>
          <a:lstStyle/>
          <a:p>
            <a:pPr>
              <a:defRPr/>
            </a:pPr>
            <a:fld id="{24751D22-643C-481D-9BA7-6DD25EF0B018}" type="slidenum">
              <a:rPr lang="de-DE" altLang="de-DE" smtClean="0"/>
              <a:pPr>
                <a:defRPr/>
              </a:pPr>
              <a:t>6</a:t>
            </a:fld>
            <a:endParaRPr lang="de-DE" altLang="de-DE"/>
          </a:p>
        </p:txBody>
      </p:sp>
    </p:spTree>
    <p:extLst>
      <p:ext uri="{BB962C8B-B14F-4D97-AF65-F5344CB8AC3E}">
        <p14:creationId xmlns:p14="http://schemas.microsoft.com/office/powerpoint/2010/main" val="315313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Nochmal Seiten mit weiteren Informationen </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freue mich Sie bald kennen lernen zu dürfen</a:t>
            </a:r>
          </a:p>
          <a:p>
            <a:endParaRPr lang="en-GB" dirty="0"/>
          </a:p>
        </p:txBody>
      </p:sp>
      <p:sp>
        <p:nvSpPr>
          <p:cNvPr id="4" name="Foliennummernplatzhalter 3"/>
          <p:cNvSpPr>
            <a:spLocks noGrp="1"/>
          </p:cNvSpPr>
          <p:nvPr>
            <p:ph type="sldNum" sz="quarter" idx="5"/>
          </p:nvPr>
        </p:nvSpPr>
        <p:spPr/>
        <p:txBody>
          <a:bodyPr/>
          <a:lstStyle/>
          <a:p>
            <a:pPr>
              <a:defRPr/>
            </a:pPr>
            <a:fld id="{24751D22-643C-481D-9BA7-6DD25EF0B018}" type="slidenum">
              <a:rPr lang="de-DE" altLang="de-DE" smtClean="0"/>
              <a:pPr>
                <a:defRPr/>
              </a:pPr>
              <a:t>7</a:t>
            </a:fld>
            <a:endParaRPr lang="de-DE" altLang="de-DE"/>
          </a:p>
        </p:txBody>
      </p:sp>
    </p:spTree>
    <p:extLst>
      <p:ext uri="{BB962C8B-B14F-4D97-AF65-F5344CB8AC3E}">
        <p14:creationId xmlns:p14="http://schemas.microsoft.com/office/powerpoint/2010/main" val="142713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143000"/>
            <a:ext cx="10363200" cy="3276600"/>
          </a:xfrm>
        </p:spPr>
        <p:txBody>
          <a:bodyPr/>
          <a:lstStyle>
            <a:lvl1pPr>
              <a:defRPr sz="4000"/>
            </a:lvl1pPr>
          </a:lstStyle>
          <a:p>
            <a:r>
              <a:rPr lang="de-DE"/>
              <a:t>Titelmasterformat durch Klicken bearbeiten</a:t>
            </a:r>
          </a:p>
        </p:txBody>
      </p:sp>
      <p:sp>
        <p:nvSpPr>
          <p:cNvPr id="5123" name="Rectangle 3"/>
          <p:cNvSpPr>
            <a:spLocks noGrp="1" noChangeArrowheads="1"/>
          </p:cNvSpPr>
          <p:nvPr>
            <p:ph type="subTitle" idx="1"/>
          </p:nvPr>
        </p:nvSpPr>
        <p:spPr>
          <a:xfrm>
            <a:off x="1828800" y="5181600"/>
            <a:ext cx="8534400" cy="1295400"/>
          </a:xfrm>
        </p:spPr>
        <p:txBody>
          <a:bodyPr/>
          <a:lstStyle>
            <a:lvl1pPr marL="0" indent="0" algn="ctr">
              <a:buFont typeface="Wingdings" pitchFamily="2" charset="2"/>
              <a:buNone/>
              <a:defRPr sz="1800"/>
            </a:lvl1pPr>
          </a:lstStyle>
          <a:p>
            <a:r>
              <a:rPr lang="de-DE"/>
              <a:t>Formatvorlage des Untertitelmasters durch Klicken bearbeiten</a:t>
            </a:r>
          </a:p>
        </p:txBody>
      </p:sp>
    </p:spTree>
    <p:extLst>
      <p:ext uri="{BB962C8B-B14F-4D97-AF65-F5344CB8AC3E}">
        <p14:creationId xmlns:p14="http://schemas.microsoft.com/office/powerpoint/2010/main" val="256394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ln/>
        </p:spPr>
        <p:txBody>
          <a:bodyPr/>
          <a:lstStyle>
            <a:lvl1pPr>
              <a:defRPr/>
            </a:lvl1pPr>
          </a:lstStyle>
          <a:p>
            <a:pPr>
              <a:defRPr/>
            </a:pPr>
            <a:fld id="{DC10E919-96A5-4544-99DA-B06672907FA0}" type="slidenum">
              <a:rPr lang="de-DE" altLang="de-DE"/>
              <a:pPr>
                <a:defRPr/>
              </a:pPr>
              <a:t>‹Nr.›</a:t>
            </a:fld>
            <a:endParaRPr lang="de-DE" altLang="de-DE"/>
          </a:p>
        </p:txBody>
      </p:sp>
    </p:spTree>
    <p:extLst>
      <p:ext uri="{BB962C8B-B14F-4D97-AF65-F5344CB8AC3E}">
        <p14:creationId xmlns:p14="http://schemas.microsoft.com/office/powerpoint/2010/main" val="365531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5"/>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45"/>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ln/>
        </p:spPr>
        <p:txBody>
          <a:bodyPr/>
          <a:lstStyle>
            <a:lvl1pPr>
              <a:defRPr/>
            </a:lvl1pPr>
          </a:lstStyle>
          <a:p>
            <a:pPr>
              <a:defRPr/>
            </a:pPr>
            <a:fld id="{05DCECCF-E201-4541-87F3-0F975503FAC7}" type="slidenum">
              <a:rPr lang="de-DE" altLang="de-DE"/>
              <a:pPr>
                <a:defRPr/>
              </a:pPr>
              <a:t>‹Nr.›</a:t>
            </a:fld>
            <a:endParaRPr lang="de-DE" altLang="de-DE"/>
          </a:p>
        </p:txBody>
      </p:sp>
    </p:spTree>
    <p:extLst>
      <p:ext uri="{BB962C8B-B14F-4D97-AF65-F5344CB8AC3E}">
        <p14:creationId xmlns:p14="http://schemas.microsoft.com/office/powerpoint/2010/main" val="25650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304800"/>
            <a:ext cx="10871200" cy="457200"/>
          </a:xfrm>
        </p:spPr>
        <p:txBody>
          <a:bodyPr/>
          <a:lstStyle/>
          <a:p>
            <a:r>
              <a:rPr lang="de-DE"/>
              <a:t>Titelmasterformat durch Klicken bearbeiten</a:t>
            </a:r>
          </a:p>
        </p:txBody>
      </p:sp>
      <p:sp>
        <p:nvSpPr>
          <p:cNvPr id="3" name="Inhaltsplatzhalter 2"/>
          <p:cNvSpPr>
            <a:spLocks noGrp="1"/>
          </p:cNvSpPr>
          <p:nvPr>
            <p:ph sz="quarter" idx="1"/>
          </p:nvPr>
        </p:nvSpPr>
        <p:spPr>
          <a:xfrm>
            <a:off x="406400" y="10668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943600" y="10668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06400" y="36576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5943600" y="36576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en-US"/>
          </a:p>
        </p:txBody>
      </p:sp>
      <p:sp>
        <p:nvSpPr>
          <p:cNvPr id="8" name="Fußzeilenplatzhalter 7"/>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9" name="Foliennummernplatzhalter 8"/>
          <p:cNvSpPr>
            <a:spLocks noGrp="1"/>
          </p:cNvSpPr>
          <p:nvPr>
            <p:ph type="sldNum" sz="quarter" idx="12"/>
          </p:nvPr>
        </p:nvSpPr>
        <p:spPr>
          <a:xfrm>
            <a:off x="8737600" y="6248400"/>
            <a:ext cx="2540000" cy="457200"/>
          </a:xfrm>
        </p:spPr>
        <p:txBody>
          <a:bodyPr/>
          <a:lstStyle>
            <a:lvl1pPr>
              <a:defRPr/>
            </a:lvl1pPr>
          </a:lstStyle>
          <a:p>
            <a:pPr>
              <a:defRPr/>
            </a:pPr>
            <a:fld id="{FCAA143B-6439-45BE-8412-A7C8CBD2D0F9}" type="slidenum">
              <a:rPr lang="en-US" altLang="de-DE"/>
              <a:pPr>
                <a:defRPr/>
              </a:pPr>
              <a:t>‹Nr.›</a:t>
            </a:fld>
            <a:endParaRPr lang="en-US" altLang="de-DE"/>
          </a:p>
        </p:txBody>
      </p:sp>
    </p:spTree>
    <p:extLst>
      <p:ext uri="{BB962C8B-B14F-4D97-AF65-F5344CB8AC3E}">
        <p14:creationId xmlns:p14="http://schemas.microsoft.com/office/powerpoint/2010/main" val="4154453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06400" y="304800"/>
            <a:ext cx="10871200" cy="457200"/>
          </a:xfrm>
        </p:spPr>
        <p:txBody>
          <a:bodyPr/>
          <a:lstStyle/>
          <a:p>
            <a:r>
              <a:rPr lang="de-DE"/>
              <a:t>Titelmasterformat durch Klicken bearbeiten</a:t>
            </a:r>
          </a:p>
        </p:txBody>
      </p:sp>
      <p:sp>
        <p:nvSpPr>
          <p:cNvPr id="3" name="Textplatzhalter 2"/>
          <p:cNvSpPr>
            <a:spLocks noGrp="1"/>
          </p:cNvSpPr>
          <p:nvPr>
            <p:ph type="body" sz="half" idx="1"/>
          </p:nvPr>
        </p:nvSpPr>
        <p:spPr>
          <a:xfrm>
            <a:off x="4064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943600" y="10668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943600" y="36576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5"/>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en-US"/>
          </a:p>
        </p:txBody>
      </p:sp>
      <p:sp>
        <p:nvSpPr>
          <p:cNvPr id="7" name="Fußzeilenplatzhalter 6"/>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8" name="Foliennummernplatzhalter 7"/>
          <p:cNvSpPr>
            <a:spLocks noGrp="1"/>
          </p:cNvSpPr>
          <p:nvPr>
            <p:ph type="sldNum" sz="quarter" idx="12"/>
          </p:nvPr>
        </p:nvSpPr>
        <p:spPr>
          <a:xfrm>
            <a:off x="8737600" y="6248400"/>
            <a:ext cx="2540000" cy="457200"/>
          </a:xfrm>
        </p:spPr>
        <p:txBody>
          <a:bodyPr/>
          <a:lstStyle>
            <a:lvl1pPr>
              <a:defRPr/>
            </a:lvl1pPr>
          </a:lstStyle>
          <a:p>
            <a:pPr>
              <a:defRPr/>
            </a:pPr>
            <a:fld id="{94952902-8104-4D2B-B9E6-F58984496049}" type="slidenum">
              <a:rPr lang="en-US" altLang="de-DE"/>
              <a:pPr>
                <a:defRPr/>
              </a:pPr>
              <a:t>‹Nr.›</a:t>
            </a:fld>
            <a:endParaRPr lang="en-US" altLang="de-DE"/>
          </a:p>
        </p:txBody>
      </p:sp>
    </p:spTree>
    <p:extLst>
      <p:ext uri="{BB962C8B-B14F-4D97-AF65-F5344CB8AC3E}">
        <p14:creationId xmlns:p14="http://schemas.microsoft.com/office/powerpoint/2010/main" val="339105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406400" y="304800"/>
            <a:ext cx="10871200" cy="457200"/>
          </a:xfrm>
        </p:spPr>
        <p:txBody>
          <a:bodyPr/>
          <a:lstStyle/>
          <a:p>
            <a:r>
              <a:rPr lang="de-DE"/>
              <a:t>Titelmasterformat durch Klicken bearbeiten</a:t>
            </a:r>
          </a:p>
        </p:txBody>
      </p:sp>
      <p:sp>
        <p:nvSpPr>
          <p:cNvPr id="3" name="Textplatzhalter 2"/>
          <p:cNvSpPr>
            <a:spLocks noGrp="1"/>
          </p:cNvSpPr>
          <p:nvPr>
            <p:ph type="body" sz="half" idx="1"/>
          </p:nvPr>
        </p:nvSpPr>
        <p:spPr>
          <a:xfrm>
            <a:off x="4064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Medienplatzhalter 3"/>
          <p:cNvSpPr>
            <a:spLocks noGrp="1"/>
          </p:cNvSpPr>
          <p:nvPr>
            <p:ph type="media" sz="half" idx="2"/>
          </p:nvPr>
        </p:nvSpPr>
        <p:spPr>
          <a:xfrm>
            <a:off x="5943600" y="1066800"/>
            <a:ext cx="5334000" cy="5029200"/>
          </a:xfrm>
        </p:spPr>
        <p:txBody>
          <a:bodyPr/>
          <a:lstStyle/>
          <a:p>
            <a:pPr lvl="0"/>
            <a:endParaRPr lang="de-DE" noProof="0"/>
          </a:p>
        </p:txBody>
      </p:sp>
      <p:sp>
        <p:nvSpPr>
          <p:cNvPr id="5" name="Datumsplatzhalter 4"/>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en-US"/>
          </a:p>
        </p:txBody>
      </p:sp>
      <p:sp>
        <p:nvSpPr>
          <p:cNvPr id="6" name="Fußzeilenplatzhalter 5"/>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7" name="Foliennummernplatzhalter 6"/>
          <p:cNvSpPr>
            <a:spLocks noGrp="1"/>
          </p:cNvSpPr>
          <p:nvPr>
            <p:ph type="sldNum" sz="quarter" idx="12"/>
          </p:nvPr>
        </p:nvSpPr>
        <p:spPr>
          <a:xfrm>
            <a:off x="8737600" y="6248400"/>
            <a:ext cx="2540000" cy="457200"/>
          </a:xfrm>
        </p:spPr>
        <p:txBody>
          <a:bodyPr/>
          <a:lstStyle>
            <a:lvl1pPr>
              <a:defRPr/>
            </a:lvl1pPr>
          </a:lstStyle>
          <a:p>
            <a:pPr>
              <a:defRPr/>
            </a:pPr>
            <a:fld id="{1DD2CD9C-A954-4ED5-AE48-FBF6E7BA68A3}" type="slidenum">
              <a:rPr lang="en-US" altLang="de-DE"/>
              <a:pPr>
                <a:defRPr/>
              </a:pPr>
              <a:t>‹Nr.›</a:t>
            </a:fld>
            <a:endParaRPr lang="en-US" altLang="de-DE"/>
          </a:p>
        </p:txBody>
      </p:sp>
    </p:spTree>
    <p:extLst>
      <p:ext uri="{BB962C8B-B14F-4D97-AF65-F5344CB8AC3E}">
        <p14:creationId xmlns:p14="http://schemas.microsoft.com/office/powerpoint/2010/main" val="11744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06400" y="304800"/>
            <a:ext cx="10871200" cy="457200"/>
          </a:xfrm>
        </p:spPr>
        <p:txBody>
          <a:bodyPr/>
          <a:lstStyle/>
          <a:p>
            <a:r>
              <a:rPr lang="de-DE"/>
              <a:t>Titelmasterformat durch Klicken bearbeiten</a:t>
            </a:r>
          </a:p>
        </p:txBody>
      </p:sp>
      <p:sp>
        <p:nvSpPr>
          <p:cNvPr id="3" name="Textplatzhalter 2"/>
          <p:cNvSpPr>
            <a:spLocks noGrp="1"/>
          </p:cNvSpPr>
          <p:nvPr>
            <p:ph type="body" sz="half" idx="1"/>
          </p:nvPr>
        </p:nvSpPr>
        <p:spPr>
          <a:xfrm>
            <a:off x="4064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9436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en-US"/>
          </a:p>
        </p:txBody>
      </p:sp>
      <p:sp>
        <p:nvSpPr>
          <p:cNvPr id="6" name="Fußzeilenplatzhalter 5"/>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7" name="Foliennummernplatzhalter 6"/>
          <p:cNvSpPr>
            <a:spLocks noGrp="1"/>
          </p:cNvSpPr>
          <p:nvPr>
            <p:ph type="sldNum" sz="quarter" idx="12"/>
          </p:nvPr>
        </p:nvSpPr>
        <p:spPr>
          <a:xfrm>
            <a:off x="8737600" y="6248400"/>
            <a:ext cx="2540000" cy="457200"/>
          </a:xfrm>
        </p:spPr>
        <p:txBody>
          <a:bodyPr/>
          <a:lstStyle>
            <a:lvl1pPr>
              <a:defRPr/>
            </a:lvl1pPr>
          </a:lstStyle>
          <a:p>
            <a:pPr>
              <a:defRPr/>
            </a:pPr>
            <a:fld id="{B67EE356-79F1-4A5C-9269-E0D7D2D7AB18}" type="slidenum">
              <a:rPr lang="en-US" altLang="de-DE"/>
              <a:pPr>
                <a:defRPr/>
              </a:pPr>
              <a:t>‹Nr.›</a:t>
            </a:fld>
            <a:endParaRPr lang="en-US" altLang="de-DE"/>
          </a:p>
        </p:txBody>
      </p:sp>
    </p:spTree>
    <p:extLst>
      <p:ext uri="{BB962C8B-B14F-4D97-AF65-F5344CB8AC3E}">
        <p14:creationId xmlns:p14="http://schemas.microsoft.com/office/powerpoint/2010/main" val="141556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06400" y="304800"/>
            <a:ext cx="10871200" cy="579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en-US"/>
          </a:p>
        </p:txBody>
      </p:sp>
      <p:sp>
        <p:nvSpPr>
          <p:cNvPr id="4" name="Fußzeilenplatzhalter 3"/>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5" name="Foliennummernplatzhalter 4"/>
          <p:cNvSpPr>
            <a:spLocks noGrp="1"/>
          </p:cNvSpPr>
          <p:nvPr>
            <p:ph type="sldNum" sz="quarter" idx="12"/>
          </p:nvPr>
        </p:nvSpPr>
        <p:spPr>
          <a:xfrm>
            <a:off x="8737600" y="6248400"/>
            <a:ext cx="2540000" cy="457200"/>
          </a:xfrm>
        </p:spPr>
        <p:txBody>
          <a:bodyPr/>
          <a:lstStyle>
            <a:lvl1pPr>
              <a:defRPr/>
            </a:lvl1pPr>
          </a:lstStyle>
          <a:p>
            <a:pPr>
              <a:defRPr/>
            </a:pPr>
            <a:fld id="{20011705-23C4-4E52-A9F8-B2E5634D7A33}" type="slidenum">
              <a:rPr lang="en-US" altLang="de-DE"/>
              <a:pPr>
                <a:defRPr/>
              </a:pPr>
              <a:t>‹Nr.›</a:t>
            </a:fld>
            <a:endParaRPr lang="en-US" altLang="de-DE"/>
          </a:p>
        </p:txBody>
      </p:sp>
    </p:spTree>
    <p:extLst>
      <p:ext uri="{BB962C8B-B14F-4D97-AF65-F5344CB8AC3E}">
        <p14:creationId xmlns:p14="http://schemas.microsoft.com/office/powerpoint/2010/main" val="1898963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143000"/>
            <a:ext cx="10363200" cy="3276600"/>
          </a:xfrm>
        </p:spPr>
        <p:txBody>
          <a:bodyPr/>
          <a:lstStyle>
            <a:lvl1pPr>
              <a:defRPr sz="4000"/>
            </a:lvl1pPr>
          </a:lstStyle>
          <a:p>
            <a:r>
              <a:rPr lang="de-DE"/>
              <a:t>Titelmasterformat durch Klicken bearbeiten</a:t>
            </a:r>
          </a:p>
        </p:txBody>
      </p:sp>
      <p:sp>
        <p:nvSpPr>
          <p:cNvPr id="5123" name="Rectangle 3"/>
          <p:cNvSpPr>
            <a:spLocks noGrp="1" noChangeArrowheads="1"/>
          </p:cNvSpPr>
          <p:nvPr>
            <p:ph type="subTitle" idx="1"/>
          </p:nvPr>
        </p:nvSpPr>
        <p:spPr>
          <a:xfrm>
            <a:off x="1828800" y="5181600"/>
            <a:ext cx="8534400" cy="1295400"/>
          </a:xfrm>
        </p:spPr>
        <p:txBody>
          <a:bodyPr/>
          <a:lstStyle>
            <a:lvl1pPr marL="0" indent="0" algn="ctr">
              <a:buFont typeface="Wingdings" pitchFamily="2" charset="2"/>
              <a:buNone/>
              <a:defRPr sz="1800"/>
            </a:lvl1pPr>
          </a:lstStyle>
          <a:p>
            <a:r>
              <a:rPr lang="de-DE"/>
              <a:t>Formatvorlage des Untertitelmasters durch Klicken bearbeiten</a:t>
            </a:r>
          </a:p>
        </p:txBody>
      </p:sp>
    </p:spTree>
    <p:extLst>
      <p:ext uri="{BB962C8B-B14F-4D97-AF65-F5344CB8AC3E}">
        <p14:creationId xmlns:p14="http://schemas.microsoft.com/office/powerpoint/2010/main" val="39901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609600" y="6613525"/>
            <a:ext cx="7416800" cy="185738"/>
          </a:xfrm>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xfrm>
            <a:off x="8737600" y="6613532"/>
            <a:ext cx="2844800" cy="244475"/>
          </a:xfrm>
        </p:spPr>
        <p:txBody>
          <a:bodyPr/>
          <a:lstStyle>
            <a:lvl1pPr>
              <a:defRPr/>
            </a:lvl1pPr>
          </a:lstStyle>
          <a:p>
            <a:pPr>
              <a:defRPr/>
            </a:pPr>
            <a:fld id="{07D28127-8E6A-4E2D-B32A-E0C7C9A9C22C}" type="slidenum">
              <a:rPr lang="de-DE" altLang="de-DE"/>
              <a:pPr>
                <a:defRPr/>
              </a:pPr>
              <a:t>‹Nr.›</a:t>
            </a:fld>
            <a:endParaRPr lang="de-DE" altLang="de-DE"/>
          </a:p>
        </p:txBody>
      </p:sp>
    </p:spTree>
    <p:extLst>
      <p:ext uri="{BB962C8B-B14F-4D97-AF65-F5344CB8AC3E}">
        <p14:creationId xmlns:p14="http://schemas.microsoft.com/office/powerpoint/2010/main" val="3352743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ln/>
        </p:spPr>
        <p:txBody>
          <a:bodyPr/>
          <a:lstStyle>
            <a:lvl1pPr>
              <a:defRPr/>
            </a:lvl1pPr>
          </a:lstStyle>
          <a:p>
            <a:pPr>
              <a:defRPr/>
            </a:pPr>
            <a:fld id="{FA19B2A8-FC6C-4F3A-A85F-01E20116E8D5}" type="slidenum">
              <a:rPr lang="de-DE" altLang="de-DE"/>
              <a:pPr>
                <a:defRPr/>
              </a:pPr>
              <a:t>‹Nr.›</a:t>
            </a:fld>
            <a:endParaRPr lang="de-DE" altLang="de-DE"/>
          </a:p>
        </p:txBody>
      </p:sp>
    </p:spTree>
    <p:extLst>
      <p:ext uri="{BB962C8B-B14F-4D97-AF65-F5344CB8AC3E}">
        <p14:creationId xmlns:p14="http://schemas.microsoft.com/office/powerpoint/2010/main" val="250631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609600" y="6613525"/>
            <a:ext cx="7416800" cy="185738"/>
          </a:xfrm>
        </p:spPr>
        <p:txBody>
          <a:bodyPr/>
          <a:lstStyle>
            <a:lvl1pPr>
              <a:defRPr>
                <a:solidFill>
                  <a:srgbClr val="002060"/>
                </a:solidFill>
              </a:defRPr>
            </a:lvl1pPr>
          </a:lstStyle>
          <a:p>
            <a:pPr>
              <a:defRPr/>
            </a:pPr>
            <a:r>
              <a:rPr lang="de-DE" dirty="0"/>
              <a:t>Master Geoinformationstechnologien </a:t>
            </a:r>
          </a:p>
        </p:txBody>
      </p:sp>
      <p:sp>
        <p:nvSpPr>
          <p:cNvPr id="5" name="Rectangle 6"/>
          <p:cNvSpPr>
            <a:spLocks noGrp="1" noChangeArrowheads="1"/>
          </p:cNvSpPr>
          <p:nvPr>
            <p:ph type="sldNum" sz="quarter" idx="11"/>
          </p:nvPr>
        </p:nvSpPr>
        <p:spPr>
          <a:xfrm>
            <a:off x="8737600" y="6613532"/>
            <a:ext cx="2844800" cy="244475"/>
          </a:xfrm>
        </p:spPr>
        <p:txBody>
          <a:bodyPr/>
          <a:lstStyle>
            <a:lvl1pPr>
              <a:defRPr>
                <a:solidFill>
                  <a:srgbClr val="002060"/>
                </a:solidFill>
              </a:defRPr>
            </a:lvl1pPr>
          </a:lstStyle>
          <a:p>
            <a:pPr>
              <a:defRPr/>
            </a:pPr>
            <a:fld id="{862F05FB-BDE0-42D9-B1F9-B24EB7F0E3FE}" type="slidenum">
              <a:rPr lang="de-DE" altLang="de-DE" smtClean="0"/>
              <a:pPr>
                <a:defRPr/>
              </a:pPr>
              <a:t>‹Nr.›</a:t>
            </a:fld>
            <a:endParaRPr lang="de-DE" altLang="de-DE" dirty="0"/>
          </a:p>
        </p:txBody>
      </p:sp>
    </p:spTree>
    <p:extLst>
      <p:ext uri="{BB962C8B-B14F-4D97-AF65-F5344CB8AC3E}">
        <p14:creationId xmlns:p14="http://schemas.microsoft.com/office/powerpoint/2010/main" val="79946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219205"/>
            <a:ext cx="5384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219205"/>
            <a:ext cx="5384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6" name="Rectangle 6"/>
          <p:cNvSpPr>
            <a:spLocks noGrp="1" noChangeArrowheads="1"/>
          </p:cNvSpPr>
          <p:nvPr>
            <p:ph type="sldNum" sz="quarter" idx="11"/>
          </p:nvPr>
        </p:nvSpPr>
        <p:spPr>
          <a:ln/>
        </p:spPr>
        <p:txBody>
          <a:bodyPr/>
          <a:lstStyle>
            <a:lvl1pPr>
              <a:defRPr/>
            </a:lvl1pPr>
          </a:lstStyle>
          <a:p>
            <a:pPr>
              <a:defRPr/>
            </a:pPr>
            <a:fld id="{ECB34832-837F-4A10-93EE-C5126B392CD4}" type="slidenum">
              <a:rPr lang="de-DE" altLang="de-DE"/>
              <a:pPr>
                <a:defRPr/>
              </a:pPr>
              <a:t>‹Nr.›</a:t>
            </a:fld>
            <a:endParaRPr lang="de-DE" altLang="de-DE"/>
          </a:p>
        </p:txBody>
      </p:sp>
    </p:spTree>
    <p:extLst>
      <p:ext uri="{BB962C8B-B14F-4D97-AF65-F5344CB8AC3E}">
        <p14:creationId xmlns:p14="http://schemas.microsoft.com/office/powerpoint/2010/main" val="3840330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8" name="Rectangle 6"/>
          <p:cNvSpPr>
            <a:spLocks noGrp="1" noChangeArrowheads="1"/>
          </p:cNvSpPr>
          <p:nvPr>
            <p:ph type="sldNum" sz="quarter" idx="11"/>
          </p:nvPr>
        </p:nvSpPr>
        <p:spPr>
          <a:ln/>
        </p:spPr>
        <p:txBody>
          <a:bodyPr/>
          <a:lstStyle>
            <a:lvl1pPr>
              <a:defRPr/>
            </a:lvl1pPr>
          </a:lstStyle>
          <a:p>
            <a:pPr>
              <a:defRPr/>
            </a:pPr>
            <a:fld id="{320C2387-EA97-4EA8-9CD0-4DEAD6804BBF}" type="slidenum">
              <a:rPr lang="de-DE" altLang="de-DE"/>
              <a:pPr>
                <a:defRPr/>
              </a:pPr>
              <a:t>‹Nr.›</a:t>
            </a:fld>
            <a:endParaRPr lang="de-DE" altLang="de-DE"/>
          </a:p>
        </p:txBody>
      </p:sp>
    </p:spTree>
    <p:extLst>
      <p:ext uri="{BB962C8B-B14F-4D97-AF65-F5344CB8AC3E}">
        <p14:creationId xmlns:p14="http://schemas.microsoft.com/office/powerpoint/2010/main" val="267910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4" name="Rectangle 6"/>
          <p:cNvSpPr>
            <a:spLocks noGrp="1" noChangeArrowheads="1"/>
          </p:cNvSpPr>
          <p:nvPr>
            <p:ph type="sldNum" sz="quarter" idx="11"/>
          </p:nvPr>
        </p:nvSpPr>
        <p:spPr>
          <a:ln/>
        </p:spPr>
        <p:txBody>
          <a:bodyPr/>
          <a:lstStyle>
            <a:lvl1pPr>
              <a:defRPr/>
            </a:lvl1pPr>
          </a:lstStyle>
          <a:p>
            <a:pPr>
              <a:defRPr/>
            </a:pPr>
            <a:fld id="{62C9254A-DAFF-4EBF-9A0D-A738192745DD}" type="slidenum">
              <a:rPr lang="de-DE" altLang="de-DE"/>
              <a:pPr>
                <a:defRPr/>
              </a:pPr>
              <a:t>‹Nr.›</a:t>
            </a:fld>
            <a:endParaRPr lang="de-DE" altLang="de-DE"/>
          </a:p>
        </p:txBody>
      </p:sp>
    </p:spTree>
    <p:extLst>
      <p:ext uri="{BB962C8B-B14F-4D97-AF65-F5344CB8AC3E}">
        <p14:creationId xmlns:p14="http://schemas.microsoft.com/office/powerpoint/2010/main" val="3313766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3" name="Rectangle 6"/>
          <p:cNvSpPr>
            <a:spLocks noGrp="1" noChangeArrowheads="1"/>
          </p:cNvSpPr>
          <p:nvPr>
            <p:ph type="sldNum" sz="quarter" idx="11"/>
          </p:nvPr>
        </p:nvSpPr>
        <p:spPr>
          <a:ln/>
        </p:spPr>
        <p:txBody>
          <a:bodyPr/>
          <a:lstStyle>
            <a:lvl1pPr>
              <a:defRPr/>
            </a:lvl1pPr>
          </a:lstStyle>
          <a:p>
            <a:pPr>
              <a:defRPr/>
            </a:pPr>
            <a:fld id="{5E96BE2B-835C-454C-A484-6435D929563A}" type="slidenum">
              <a:rPr lang="de-DE" altLang="de-DE"/>
              <a:pPr>
                <a:defRPr/>
              </a:pPr>
              <a:t>‹Nr.›</a:t>
            </a:fld>
            <a:endParaRPr lang="de-DE" altLang="de-DE"/>
          </a:p>
        </p:txBody>
      </p:sp>
    </p:spTree>
    <p:extLst>
      <p:ext uri="{BB962C8B-B14F-4D97-AF65-F5344CB8AC3E}">
        <p14:creationId xmlns:p14="http://schemas.microsoft.com/office/powerpoint/2010/main" val="3308223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6" name="Rectangle 6"/>
          <p:cNvSpPr>
            <a:spLocks noGrp="1" noChangeArrowheads="1"/>
          </p:cNvSpPr>
          <p:nvPr>
            <p:ph type="sldNum" sz="quarter" idx="11"/>
          </p:nvPr>
        </p:nvSpPr>
        <p:spPr>
          <a:ln/>
        </p:spPr>
        <p:txBody>
          <a:bodyPr/>
          <a:lstStyle>
            <a:lvl1pPr>
              <a:defRPr/>
            </a:lvl1pPr>
          </a:lstStyle>
          <a:p>
            <a:pPr>
              <a:defRPr/>
            </a:pPr>
            <a:fld id="{6BAB9A38-2D5E-4CD4-8839-797DF620D3AE}" type="slidenum">
              <a:rPr lang="de-DE" altLang="de-DE"/>
              <a:pPr>
                <a:defRPr/>
              </a:pPr>
              <a:t>‹Nr.›</a:t>
            </a:fld>
            <a:endParaRPr lang="de-DE" altLang="de-DE"/>
          </a:p>
        </p:txBody>
      </p:sp>
    </p:spTree>
    <p:extLst>
      <p:ext uri="{BB962C8B-B14F-4D97-AF65-F5344CB8AC3E}">
        <p14:creationId xmlns:p14="http://schemas.microsoft.com/office/powerpoint/2010/main" val="2330807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6" name="Rectangle 6"/>
          <p:cNvSpPr>
            <a:spLocks noGrp="1" noChangeArrowheads="1"/>
          </p:cNvSpPr>
          <p:nvPr>
            <p:ph type="sldNum" sz="quarter" idx="11"/>
          </p:nvPr>
        </p:nvSpPr>
        <p:spPr>
          <a:ln/>
        </p:spPr>
        <p:txBody>
          <a:bodyPr/>
          <a:lstStyle>
            <a:lvl1pPr>
              <a:defRPr/>
            </a:lvl1pPr>
          </a:lstStyle>
          <a:p>
            <a:pPr>
              <a:defRPr/>
            </a:pPr>
            <a:fld id="{52BA5F98-7955-4817-A77B-28D3048D607B}" type="slidenum">
              <a:rPr lang="de-DE" altLang="de-DE"/>
              <a:pPr>
                <a:defRPr/>
              </a:pPr>
              <a:t>‹Nr.›</a:t>
            </a:fld>
            <a:endParaRPr lang="de-DE" altLang="de-DE"/>
          </a:p>
        </p:txBody>
      </p:sp>
    </p:spTree>
    <p:extLst>
      <p:ext uri="{BB962C8B-B14F-4D97-AF65-F5344CB8AC3E}">
        <p14:creationId xmlns:p14="http://schemas.microsoft.com/office/powerpoint/2010/main" val="2691029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ln/>
        </p:spPr>
        <p:txBody>
          <a:bodyPr/>
          <a:lstStyle>
            <a:lvl1pPr>
              <a:defRPr/>
            </a:lvl1pPr>
          </a:lstStyle>
          <a:p>
            <a:pPr>
              <a:defRPr/>
            </a:pPr>
            <a:fld id="{D9531B19-63F7-48A4-B681-22B805BE3F76}" type="slidenum">
              <a:rPr lang="de-DE" altLang="de-DE"/>
              <a:pPr>
                <a:defRPr/>
              </a:pPr>
              <a:t>‹Nr.›</a:t>
            </a:fld>
            <a:endParaRPr lang="de-DE" altLang="de-DE"/>
          </a:p>
        </p:txBody>
      </p:sp>
    </p:spTree>
    <p:extLst>
      <p:ext uri="{BB962C8B-B14F-4D97-AF65-F5344CB8AC3E}">
        <p14:creationId xmlns:p14="http://schemas.microsoft.com/office/powerpoint/2010/main" val="34222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5"/>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45"/>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ln/>
        </p:spPr>
        <p:txBody>
          <a:bodyPr/>
          <a:lstStyle>
            <a:lvl1pPr>
              <a:defRPr/>
            </a:lvl1pPr>
          </a:lstStyle>
          <a:p>
            <a:pPr>
              <a:defRPr/>
            </a:pPr>
            <a:fld id="{8A77CE41-7F11-4561-8B55-F696CD5C12E5}" type="slidenum">
              <a:rPr lang="de-DE" altLang="de-DE"/>
              <a:pPr>
                <a:defRPr/>
              </a:pPr>
              <a:t>‹Nr.›</a:t>
            </a:fld>
            <a:endParaRPr lang="de-DE" altLang="de-DE"/>
          </a:p>
        </p:txBody>
      </p:sp>
    </p:spTree>
    <p:extLst>
      <p:ext uri="{BB962C8B-B14F-4D97-AF65-F5344CB8AC3E}">
        <p14:creationId xmlns:p14="http://schemas.microsoft.com/office/powerpoint/2010/main" val="1368048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304800"/>
            <a:ext cx="10871200" cy="457200"/>
          </a:xfrm>
        </p:spPr>
        <p:txBody>
          <a:bodyPr/>
          <a:lstStyle/>
          <a:p>
            <a:r>
              <a:rPr lang="de-DE"/>
              <a:t>Titelmasterformat durch Klicken bearbeiten</a:t>
            </a:r>
          </a:p>
        </p:txBody>
      </p:sp>
      <p:sp>
        <p:nvSpPr>
          <p:cNvPr id="3" name="Inhaltsplatzhalter 2"/>
          <p:cNvSpPr>
            <a:spLocks noGrp="1"/>
          </p:cNvSpPr>
          <p:nvPr>
            <p:ph sz="quarter" idx="1"/>
          </p:nvPr>
        </p:nvSpPr>
        <p:spPr>
          <a:xfrm>
            <a:off x="406400" y="10668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943600" y="10668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06400" y="36576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5943600" y="36576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914400" y="6248400"/>
            <a:ext cx="2540000" cy="45720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8" name="Fußzeilenplatzhalter 7"/>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9" name="Foliennummernplatzhalter 8"/>
          <p:cNvSpPr>
            <a:spLocks noGrp="1"/>
          </p:cNvSpPr>
          <p:nvPr>
            <p:ph type="sldNum" sz="quarter" idx="12"/>
          </p:nvPr>
        </p:nvSpPr>
        <p:spPr>
          <a:xfrm>
            <a:off x="8737600" y="6248400"/>
            <a:ext cx="2540000" cy="457200"/>
          </a:xfrm>
        </p:spPr>
        <p:txBody>
          <a:bodyPr/>
          <a:lstStyle>
            <a:lvl1pPr>
              <a:defRPr/>
            </a:lvl1pPr>
          </a:lstStyle>
          <a:p>
            <a:pPr>
              <a:defRPr/>
            </a:pPr>
            <a:fld id="{65A69932-A201-4E67-B8C3-BB5FAB1AB58B}" type="slidenum">
              <a:rPr lang="en-US" altLang="de-DE"/>
              <a:pPr>
                <a:defRPr/>
              </a:pPr>
              <a:t>‹Nr.›</a:t>
            </a:fld>
            <a:endParaRPr lang="en-US" altLang="de-DE"/>
          </a:p>
        </p:txBody>
      </p:sp>
    </p:spTree>
    <p:extLst>
      <p:ext uri="{BB962C8B-B14F-4D97-AF65-F5344CB8AC3E}">
        <p14:creationId xmlns:p14="http://schemas.microsoft.com/office/powerpoint/2010/main" val="2384671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06400" y="304800"/>
            <a:ext cx="10871200" cy="457200"/>
          </a:xfrm>
        </p:spPr>
        <p:txBody>
          <a:bodyPr/>
          <a:lstStyle/>
          <a:p>
            <a:r>
              <a:rPr lang="de-DE"/>
              <a:t>Titelmasterformat durch Klicken bearbeiten</a:t>
            </a:r>
          </a:p>
        </p:txBody>
      </p:sp>
      <p:sp>
        <p:nvSpPr>
          <p:cNvPr id="3" name="Textplatzhalter 2"/>
          <p:cNvSpPr>
            <a:spLocks noGrp="1"/>
          </p:cNvSpPr>
          <p:nvPr>
            <p:ph type="body" sz="half" idx="1"/>
          </p:nvPr>
        </p:nvSpPr>
        <p:spPr>
          <a:xfrm>
            <a:off x="4064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943600" y="10668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943600" y="3657600"/>
            <a:ext cx="5334000" cy="2438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5"/>
          <p:cNvSpPr>
            <a:spLocks noGrp="1"/>
          </p:cNvSpPr>
          <p:nvPr>
            <p:ph type="dt" sz="half" idx="10"/>
          </p:nvPr>
        </p:nvSpPr>
        <p:spPr>
          <a:xfrm>
            <a:off x="914400" y="6248400"/>
            <a:ext cx="2540000" cy="45720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7" name="Fußzeilenplatzhalter 6"/>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8" name="Foliennummernplatzhalter 7"/>
          <p:cNvSpPr>
            <a:spLocks noGrp="1"/>
          </p:cNvSpPr>
          <p:nvPr>
            <p:ph type="sldNum" sz="quarter" idx="12"/>
          </p:nvPr>
        </p:nvSpPr>
        <p:spPr>
          <a:xfrm>
            <a:off x="8737600" y="6248400"/>
            <a:ext cx="2540000" cy="457200"/>
          </a:xfrm>
        </p:spPr>
        <p:txBody>
          <a:bodyPr/>
          <a:lstStyle>
            <a:lvl1pPr>
              <a:defRPr/>
            </a:lvl1pPr>
          </a:lstStyle>
          <a:p>
            <a:pPr>
              <a:defRPr/>
            </a:pPr>
            <a:fld id="{ADF898EF-3FEC-41A6-9BF0-553EC6071E5B}" type="slidenum">
              <a:rPr lang="en-US" altLang="de-DE"/>
              <a:pPr>
                <a:defRPr/>
              </a:pPr>
              <a:t>‹Nr.›</a:t>
            </a:fld>
            <a:endParaRPr lang="en-US" altLang="de-DE"/>
          </a:p>
        </p:txBody>
      </p:sp>
    </p:spTree>
    <p:extLst>
      <p:ext uri="{BB962C8B-B14F-4D97-AF65-F5344CB8AC3E}">
        <p14:creationId xmlns:p14="http://schemas.microsoft.com/office/powerpoint/2010/main" val="35776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5" name="Rectangle 6"/>
          <p:cNvSpPr>
            <a:spLocks noGrp="1" noChangeArrowheads="1"/>
          </p:cNvSpPr>
          <p:nvPr>
            <p:ph type="sldNum" sz="quarter" idx="11"/>
          </p:nvPr>
        </p:nvSpPr>
        <p:spPr>
          <a:ln/>
        </p:spPr>
        <p:txBody>
          <a:bodyPr/>
          <a:lstStyle>
            <a:lvl1pPr>
              <a:defRPr/>
            </a:lvl1pPr>
          </a:lstStyle>
          <a:p>
            <a:pPr>
              <a:defRPr/>
            </a:pPr>
            <a:fld id="{E6B20C66-8657-4433-BA03-7F1835A23B12}" type="slidenum">
              <a:rPr lang="de-DE" altLang="de-DE"/>
              <a:pPr>
                <a:defRPr/>
              </a:pPr>
              <a:t>‹Nr.›</a:t>
            </a:fld>
            <a:endParaRPr lang="de-DE" altLang="de-DE"/>
          </a:p>
        </p:txBody>
      </p:sp>
    </p:spTree>
    <p:extLst>
      <p:ext uri="{BB962C8B-B14F-4D97-AF65-F5344CB8AC3E}">
        <p14:creationId xmlns:p14="http://schemas.microsoft.com/office/powerpoint/2010/main" val="1337307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406400" y="304800"/>
            <a:ext cx="10871200" cy="457200"/>
          </a:xfrm>
        </p:spPr>
        <p:txBody>
          <a:bodyPr/>
          <a:lstStyle/>
          <a:p>
            <a:r>
              <a:rPr lang="de-DE"/>
              <a:t>Titelmasterformat durch Klicken bearbeiten</a:t>
            </a:r>
          </a:p>
        </p:txBody>
      </p:sp>
      <p:sp>
        <p:nvSpPr>
          <p:cNvPr id="3" name="Textplatzhalter 2"/>
          <p:cNvSpPr>
            <a:spLocks noGrp="1"/>
          </p:cNvSpPr>
          <p:nvPr>
            <p:ph type="body" sz="half" idx="1"/>
          </p:nvPr>
        </p:nvSpPr>
        <p:spPr>
          <a:xfrm>
            <a:off x="4064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Medienplatzhalter 3"/>
          <p:cNvSpPr>
            <a:spLocks noGrp="1"/>
          </p:cNvSpPr>
          <p:nvPr>
            <p:ph type="media" sz="half" idx="2"/>
          </p:nvPr>
        </p:nvSpPr>
        <p:spPr>
          <a:xfrm>
            <a:off x="5943600" y="1066800"/>
            <a:ext cx="5334000" cy="5029200"/>
          </a:xfrm>
        </p:spPr>
        <p:txBody>
          <a:bodyPr/>
          <a:lstStyle/>
          <a:p>
            <a:pPr lvl="0"/>
            <a:endParaRPr lang="de-DE" noProof="0"/>
          </a:p>
        </p:txBody>
      </p:sp>
      <p:sp>
        <p:nvSpPr>
          <p:cNvPr id="5" name="Datumsplatzhalter 4"/>
          <p:cNvSpPr>
            <a:spLocks noGrp="1"/>
          </p:cNvSpPr>
          <p:nvPr>
            <p:ph type="dt" sz="half" idx="10"/>
          </p:nvPr>
        </p:nvSpPr>
        <p:spPr>
          <a:xfrm>
            <a:off x="914400" y="6248400"/>
            <a:ext cx="2540000" cy="45720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6" name="Fußzeilenplatzhalter 5"/>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7" name="Foliennummernplatzhalter 6"/>
          <p:cNvSpPr>
            <a:spLocks noGrp="1"/>
          </p:cNvSpPr>
          <p:nvPr>
            <p:ph type="sldNum" sz="quarter" idx="12"/>
          </p:nvPr>
        </p:nvSpPr>
        <p:spPr>
          <a:xfrm>
            <a:off x="8737600" y="6248400"/>
            <a:ext cx="2540000" cy="457200"/>
          </a:xfrm>
        </p:spPr>
        <p:txBody>
          <a:bodyPr/>
          <a:lstStyle>
            <a:lvl1pPr>
              <a:defRPr/>
            </a:lvl1pPr>
          </a:lstStyle>
          <a:p>
            <a:pPr>
              <a:defRPr/>
            </a:pPr>
            <a:fld id="{7CE66C63-6D6B-46C6-A265-FA2950A16F91}" type="slidenum">
              <a:rPr lang="en-US" altLang="de-DE"/>
              <a:pPr>
                <a:defRPr/>
              </a:pPr>
              <a:t>‹Nr.›</a:t>
            </a:fld>
            <a:endParaRPr lang="en-US" altLang="de-DE"/>
          </a:p>
        </p:txBody>
      </p:sp>
    </p:spTree>
    <p:extLst>
      <p:ext uri="{BB962C8B-B14F-4D97-AF65-F5344CB8AC3E}">
        <p14:creationId xmlns:p14="http://schemas.microsoft.com/office/powerpoint/2010/main" val="3359884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06400" y="304800"/>
            <a:ext cx="10871200" cy="457200"/>
          </a:xfrm>
        </p:spPr>
        <p:txBody>
          <a:bodyPr/>
          <a:lstStyle/>
          <a:p>
            <a:r>
              <a:rPr lang="de-DE"/>
              <a:t>Titelmasterformat durch Klicken bearbeiten</a:t>
            </a:r>
          </a:p>
        </p:txBody>
      </p:sp>
      <p:sp>
        <p:nvSpPr>
          <p:cNvPr id="3" name="Textplatzhalter 2"/>
          <p:cNvSpPr>
            <a:spLocks noGrp="1"/>
          </p:cNvSpPr>
          <p:nvPr>
            <p:ph type="body" sz="half" idx="1"/>
          </p:nvPr>
        </p:nvSpPr>
        <p:spPr>
          <a:xfrm>
            <a:off x="4064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943600" y="1066800"/>
            <a:ext cx="5334000" cy="5029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914400" y="6248400"/>
            <a:ext cx="2540000" cy="45720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6" name="Fußzeilenplatzhalter 5"/>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7" name="Foliennummernplatzhalter 6"/>
          <p:cNvSpPr>
            <a:spLocks noGrp="1"/>
          </p:cNvSpPr>
          <p:nvPr>
            <p:ph type="sldNum" sz="quarter" idx="12"/>
          </p:nvPr>
        </p:nvSpPr>
        <p:spPr>
          <a:xfrm>
            <a:off x="8737600" y="6248400"/>
            <a:ext cx="2540000" cy="457200"/>
          </a:xfrm>
        </p:spPr>
        <p:txBody>
          <a:bodyPr/>
          <a:lstStyle>
            <a:lvl1pPr>
              <a:defRPr/>
            </a:lvl1pPr>
          </a:lstStyle>
          <a:p>
            <a:pPr>
              <a:defRPr/>
            </a:pPr>
            <a:fld id="{88738433-C253-4C51-AE7B-827E50AC6692}" type="slidenum">
              <a:rPr lang="en-US" altLang="de-DE"/>
              <a:pPr>
                <a:defRPr/>
              </a:pPr>
              <a:t>‹Nr.›</a:t>
            </a:fld>
            <a:endParaRPr lang="en-US" altLang="de-DE"/>
          </a:p>
        </p:txBody>
      </p:sp>
    </p:spTree>
    <p:extLst>
      <p:ext uri="{BB962C8B-B14F-4D97-AF65-F5344CB8AC3E}">
        <p14:creationId xmlns:p14="http://schemas.microsoft.com/office/powerpoint/2010/main" val="140842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06400" y="304800"/>
            <a:ext cx="10871200" cy="579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a:xfrm>
            <a:off x="914400" y="6248400"/>
            <a:ext cx="2540000" cy="45720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4" name="Fußzeilenplatzhalter 3"/>
          <p:cNvSpPr>
            <a:spLocks noGrp="1"/>
          </p:cNvSpPr>
          <p:nvPr>
            <p:ph type="ftr" sz="quarter" idx="11"/>
          </p:nvPr>
        </p:nvSpPr>
        <p:spPr>
          <a:xfrm>
            <a:off x="4165600" y="6248400"/>
            <a:ext cx="3860800" cy="457200"/>
          </a:xfrm>
        </p:spPr>
        <p:txBody>
          <a:bodyPr/>
          <a:lstStyle>
            <a:lvl1pPr>
              <a:defRPr/>
            </a:lvl1pPr>
          </a:lstStyle>
          <a:p>
            <a:pPr>
              <a:defRPr/>
            </a:pPr>
            <a:r>
              <a:rPr lang="de-DE"/>
              <a:t>Master Geoinformationstechnologien </a:t>
            </a:r>
            <a:endParaRPr lang="en-US"/>
          </a:p>
        </p:txBody>
      </p:sp>
      <p:sp>
        <p:nvSpPr>
          <p:cNvPr id="5" name="Foliennummernplatzhalter 4"/>
          <p:cNvSpPr>
            <a:spLocks noGrp="1"/>
          </p:cNvSpPr>
          <p:nvPr>
            <p:ph type="sldNum" sz="quarter" idx="12"/>
          </p:nvPr>
        </p:nvSpPr>
        <p:spPr>
          <a:xfrm>
            <a:off x="8737600" y="6248400"/>
            <a:ext cx="2540000" cy="457200"/>
          </a:xfrm>
        </p:spPr>
        <p:txBody>
          <a:bodyPr/>
          <a:lstStyle>
            <a:lvl1pPr>
              <a:defRPr/>
            </a:lvl1pPr>
          </a:lstStyle>
          <a:p>
            <a:pPr>
              <a:defRPr/>
            </a:pPr>
            <a:fld id="{08BA91A8-6913-4290-A9F6-209B6D3FC899}" type="slidenum">
              <a:rPr lang="en-US" altLang="de-DE"/>
              <a:pPr>
                <a:defRPr/>
              </a:pPr>
              <a:t>‹Nr.›</a:t>
            </a:fld>
            <a:endParaRPr lang="en-US" altLang="de-DE"/>
          </a:p>
        </p:txBody>
      </p:sp>
    </p:spTree>
    <p:extLst>
      <p:ext uri="{BB962C8B-B14F-4D97-AF65-F5344CB8AC3E}">
        <p14:creationId xmlns:p14="http://schemas.microsoft.com/office/powerpoint/2010/main" val="3597710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elfolie_TUD">
    <p:spTree>
      <p:nvGrpSpPr>
        <p:cNvPr id="1" name=""/>
        <p:cNvGrpSpPr/>
        <p:nvPr/>
      </p:nvGrpSpPr>
      <p:grpSpPr>
        <a:xfrm>
          <a:off x="0" y="0"/>
          <a:ext cx="0" cy="0"/>
          <a:chOff x="0" y="0"/>
          <a:chExt cx="0" cy="0"/>
        </a:xfrm>
      </p:grpSpPr>
      <p:sp>
        <p:nvSpPr>
          <p:cNvPr id="5" name="Rechteck 4"/>
          <p:cNvSpPr/>
          <p:nvPr/>
        </p:nvSpPr>
        <p:spPr>
          <a:xfrm>
            <a:off x="0" y="981075"/>
            <a:ext cx="12192000" cy="5876925"/>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p:nvSpPr>
        <p:spPr>
          <a:xfrm>
            <a:off x="0" y="982663"/>
            <a:ext cx="12192000" cy="1714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Untertitel 2"/>
          <p:cNvSpPr>
            <a:spLocks noGrp="1"/>
          </p:cNvSpPr>
          <p:nvPr>
            <p:ph type="subTitle" idx="1"/>
          </p:nvPr>
        </p:nvSpPr>
        <p:spPr>
          <a:xfrm>
            <a:off x="1022355" y="4494770"/>
            <a:ext cx="10642599" cy="1239280"/>
          </a:xfrm>
        </p:spPr>
        <p:txBody>
          <a:bodyPr/>
          <a:lstStyle>
            <a:lvl1pPr marL="0" indent="0" algn="l">
              <a:buNone/>
              <a:defRPr>
                <a:solidFill>
                  <a:schemeClr val="bg1">
                    <a:alpha val="8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26" name="Textplatzhalter 25"/>
          <p:cNvSpPr>
            <a:spLocks noGrp="1"/>
          </p:cNvSpPr>
          <p:nvPr>
            <p:ph type="body" sz="quarter" idx="10"/>
          </p:nvPr>
        </p:nvSpPr>
        <p:spPr>
          <a:xfrm>
            <a:off x="1022355" y="2420845"/>
            <a:ext cx="10642599" cy="828675"/>
          </a:xfrm>
          <a:ln>
            <a:noFill/>
          </a:ln>
        </p:spPr>
        <p:txBody>
          <a:bodyPr/>
          <a:lstStyle>
            <a:lvl1pPr>
              <a:spcBef>
                <a:spcPts val="0"/>
              </a:spcBef>
              <a:defRPr sz="1600">
                <a:solidFill>
                  <a:schemeClr val="bg1">
                    <a:alpha val="80000"/>
                  </a:schemeClr>
                </a:solidFill>
              </a:defRPr>
            </a:lvl1pPr>
          </a:lstStyle>
          <a:p>
            <a:pPr lvl="0"/>
            <a:r>
              <a:rPr lang="de-DE"/>
              <a:t>Formatvorlagen des Textmasters bearbeiten</a:t>
            </a:r>
          </a:p>
        </p:txBody>
      </p:sp>
      <p:sp>
        <p:nvSpPr>
          <p:cNvPr id="11" name="Titel 1"/>
          <p:cNvSpPr>
            <a:spLocks noGrp="1"/>
          </p:cNvSpPr>
          <p:nvPr>
            <p:ph type="title"/>
          </p:nvPr>
        </p:nvSpPr>
        <p:spPr>
          <a:xfrm>
            <a:off x="1022355" y="3392202"/>
            <a:ext cx="10642599" cy="972108"/>
          </a:xfrm>
          <a:ln>
            <a:noFill/>
          </a:ln>
        </p:spPr>
        <p:txBody>
          <a:bodyPr/>
          <a:lstStyle>
            <a:lvl1pPr>
              <a:defRPr sz="3200" b="1">
                <a:solidFill>
                  <a:schemeClr val="bg1"/>
                </a:solidFill>
              </a:defRPr>
            </a:lvl1pPr>
          </a:lstStyle>
          <a:p>
            <a:r>
              <a:rPr lang="de-DE"/>
              <a:t>Titelmasterformat durch Klicken bearbeiten</a:t>
            </a:r>
            <a:endParaRPr lang="de-DE" dirty="0"/>
          </a:p>
        </p:txBody>
      </p:sp>
      <p:pic>
        <p:nvPicPr>
          <p:cNvPr id="9" name="Grafik 13">
            <a:extLst>
              <a:ext uri="{FF2B5EF4-FFF2-40B4-BE49-F238E27FC236}">
                <a16:creationId xmlns:a16="http://schemas.microsoft.com/office/drawing/2014/main" id="{80F535FA-A034-44F3-A685-B17396B1A0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6254" y="314326"/>
            <a:ext cx="10287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4">
            <a:extLst>
              <a:ext uri="{FF2B5EF4-FFF2-40B4-BE49-F238E27FC236}">
                <a16:creationId xmlns:a16="http://schemas.microsoft.com/office/drawing/2014/main" id="{1F359BF1-ADAD-4B0F-B207-C3F53629BF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7046" y="314326"/>
            <a:ext cx="14890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23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cxnSp>
        <p:nvCxnSpPr>
          <p:cNvPr id="5" name="Gerade Verbindung 14"/>
          <p:cNvCxnSpPr/>
          <p:nvPr/>
        </p:nvCxnSpPr>
        <p:spPr>
          <a:xfrm>
            <a:off x="0" y="982663"/>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14"/>
          <p:cNvCxnSpPr/>
          <p:nvPr/>
        </p:nvCxnSpPr>
        <p:spPr>
          <a:xfrm>
            <a:off x="0" y="1154113"/>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Grafik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64284" y="328613"/>
            <a:ext cx="1371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072" y="349250"/>
            <a:ext cx="198543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p:cNvSpPr>
            <a:spLocks noGrp="1"/>
          </p:cNvSpPr>
          <p:nvPr>
            <p:ph type="subTitle" idx="1"/>
          </p:nvPr>
        </p:nvSpPr>
        <p:spPr>
          <a:xfrm>
            <a:off x="1022355" y="4494770"/>
            <a:ext cx="10642599" cy="1239280"/>
          </a:xfrm>
        </p:spPr>
        <p:txBody>
          <a:bodyPr/>
          <a:lstStyle>
            <a:lvl1pPr marL="0" indent="0" algn="l">
              <a:buNone/>
              <a:defRPr>
                <a:solidFill>
                  <a:schemeClr val="bg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26" name="Textplatzhalter 25"/>
          <p:cNvSpPr>
            <a:spLocks noGrp="1"/>
          </p:cNvSpPr>
          <p:nvPr>
            <p:ph type="body" sz="quarter" idx="10"/>
          </p:nvPr>
        </p:nvSpPr>
        <p:spPr>
          <a:xfrm>
            <a:off x="1022355" y="2420845"/>
            <a:ext cx="10642599" cy="828675"/>
          </a:xfrm>
          <a:ln>
            <a:noFill/>
          </a:ln>
        </p:spPr>
        <p:txBody>
          <a:bodyPr/>
          <a:lstStyle>
            <a:lvl1pPr>
              <a:spcBef>
                <a:spcPts val="0"/>
              </a:spcBef>
              <a:defRPr sz="1600">
                <a:solidFill>
                  <a:schemeClr val="bg2"/>
                </a:solidFill>
              </a:defRPr>
            </a:lvl1pPr>
          </a:lstStyle>
          <a:p>
            <a:pPr lvl="0"/>
            <a:r>
              <a:rPr lang="de-DE"/>
              <a:t>Formatvorlagen des Textmasters bearbeiten</a:t>
            </a:r>
          </a:p>
        </p:txBody>
      </p:sp>
      <p:sp>
        <p:nvSpPr>
          <p:cNvPr id="2" name="Titel 1"/>
          <p:cNvSpPr>
            <a:spLocks noGrp="1"/>
          </p:cNvSpPr>
          <p:nvPr>
            <p:ph type="title"/>
          </p:nvPr>
        </p:nvSpPr>
        <p:spPr>
          <a:xfrm>
            <a:off x="1022355" y="3392202"/>
            <a:ext cx="10642599" cy="972108"/>
          </a:xfrm>
          <a:ln>
            <a:noFill/>
          </a:ln>
        </p:spPr>
        <p:txBody>
          <a:bodyPr/>
          <a:lstStyle>
            <a:lvl1pPr>
              <a:defRPr sz="3200" b="1">
                <a:solidFill>
                  <a:schemeClr val="tx2"/>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2367011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dirty="0"/>
              <a:t>Titelmasterformat durch Klicken bearbeiten</a:t>
            </a:r>
          </a:p>
        </p:txBody>
      </p:sp>
      <p:sp>
        <p:nvSpPr>
          <p:cNvPr id="6" name="Inhaltsplatzhalter 5"/>
          <p:cNvSpPr>
            <a:spLocks noGrp="1"/>
          </p:cNvSpPr>
          <p:nvPr>
            <p:ph sz="quarter" idx="10"/>
          </p:nvPr>
        </p:nvSpPr>
        <p:spPr>
          <a:xfrm>
            <a:off x="514351" y="1484313"/>
            <a:ext cx="11164268" cy="4249738"/>
          </a:xfrm>
        </p:spPr>
        <p:txBody>
          <a:bodyPr/>
          <a:lstStyle>
            <a:lvl1pPr>
              <a:spcBef>
                <a:spcPts val="1200"/>
              </a:spcBef>
              <a:defRPr sz="2000"/>
            </a:lvl1pPr>
            <a:lvl2pPr>
              <a:lnSpc>
                <a:spcPct val="110000"/>
              </a:lnSpc>
              <a:spcBef>
                <a:spcPts val="1200"/>
              </a:spcBef>
              <a:defRPr sz="2000"/>
            </a:lvl2pPr>
            <a:lvl3pPr>
              <a:spcBef>
                <a:spcPts val="1200"/>
              </a:spcBef>
              <a:defRPr sz="1800"/>
            </a:lvl3pPr>
            <a:lvl4pPr>
              <a:spcBef>
                <a:spcPts val="800"/>
              </a:spcBef>
              <a:defRPr sz="1800"/>
            </a:lvl4pPr>
            <a:lvl5pPr>
              <a:spcBef>
                <a:spcPts val="800"/>
              </a:spcBef>
              <a:defRPr sz="18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63189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655738" y="1484314"/>
            <a:ext cx="6009217" cy="42497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7"/>
          <p:cNvSpPr>
            <a:spLocks noGrp="1"/>
          </p:cNvSpPr>
          <p:nvPr>
            <p:ph type="pic" sz="quarter" idx="13"/>
          </p:nvPr>
        </p:nvSpPr>
        <p:spPr>
          <a:xfrm>
            <a:off x="527053" y="1484313"/>
            <a:ext cx="4985567" cy="1332000"/>
          </a:xfrm>
        </p:spPr>
        <p:txBody>
          <a:bodyPr/>
          <a:lstStyle/>
          <a:p>
            <a:pPr lvl="0"/>
            <a:r>
              <a:rPr lang="de-DE" noProof="0"/>
              <a:t>Bild durch Klicken auf Symbol hinzufügen</a:t>
            </a:r>
            <a:endParaRPr lang="de-DE" noProof="0" dirty="0"/>
          </a:p>
        </p:txBody>
      </p:sp>
      <p:sp>
        <p:nvSpPr>
          <p:cNvPr id="10" name="Bildplatzhalter 7"/>
          <p:cNvSpPr>
            <a:spLocks noGrp="1"/>
          </p:cNvSpPr>
          <p:nvPr>
            <p:ph type="pic" sz="quarter" idx="14"/>
          </p:nvPr>
        </p:nvSpPr>
        <p:spPr>
          <a:xfrm>
            <a:off x="534036" y="2943181"/>
            <a:ext cx="4977765" cy="1332000"/>
          </a:xfrm>
        </p:spPr>
        <p:txBody>
          <a:bodyPr/>
          <a:lstStyle/>
          <a:p>
            <a:pPr lvl="0"/>
            <a:r>
              <a:rPr lang="de-DE" noProof="0"/>
              <a:t>Bild durch Klicken auf Symbol hinzufügen</a:t>
            </a:r>
            <a:endParaRPr lang="de-DE" noProof="0" dirty="0"/>
          </a:p>
        </p:txBody>
      </p:sp>
      <p:sp>
        <p:nvSpPr>
          <p:cNvPr id="11" name="Bildplatzhalter 7"/>
          <p:cNvSpPr>
            <a:spLocks noGrp="1"/>
          </p:cNvSpPr>
          <p:nvPr>
            <p:ph type="pic" sz="quarter" idx="15"/>
          </p:nvPr>
        </p:nvSpPr>
        <p:spPr>
          <a:xfrm>
            <a:off x="534039" y="4402050"/>
            <a:ext cx="4977767" cy="1332000"/>
          </a:xfrm>
        </p:spPr>
        <p:txBody>
          <a:bodyPr/>
          <a:lstStyle/>
          <a:p>
            <a:pPr lvl="0"/>
            <a:r>
              <a:rPr lang="de-DE" noProof="0"/>
              <a:t>Bild durch Klicken auf Symbol hinzufügen</a:t>
            </a:r>
            <a:endParaRPr lang="de-DE" noProof="0"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9145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165856" y="1484313"/>
            <a:ext cx="5512769" cy="4249738"/>
          </a:xfrm>
          <a:ln w="6350">
            <a:solidFill>
              <a:schemeClr val="bg2"/>
            </a:solidFill>
          </a:ln>
        </p:spPr>
        <p:txBody>
          <a:bodyPr/>
          <a:lstStyle/>
          <a:p>
            <a:pPr lvl="0"/>
            <a:r>
              <a:rPr lang="de-DE" noProof="0"/>
              <a:t>Bild durch Klicken auf Symbol hinzufügen</a:t>
            </a:r>
            <a:endParaRPr lang="de-DE" noProof="0" dirty="0"/>
          </a:p>
        </p:txBody>
      </p:sp>
      <p:sp>
        <p:nvSpPr>
          <p:cNvPr id="7" name="Textplatzhalter 6"/>
          <p:cNvSpPr>
            <a:spLocks noGrp="1"/>
          </p:cNvSpPr>
          <p:nvPr>
            <p:ph type="body" sz="quarter" idx="14"/>
          </p:nvPr>
        </p:nvSpPr>
        <p:spPr>
          <a:xfrm>
            <a:off x="514352" y="1484314"/>
            <a:ext cx="55118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601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Titelmasterformat durch Klicken bearbeiten</a:t>
            </a:r>
          </a:p>
        </p:txBody>
      </p:sp>
      <p:sp>
        <p:nvSpPr>
          <p:cNvPr id="6" name="Textplatzhalter 5"/>
          <p:cNvSpPr>
            <a:spLocks noGrp="1"/>
          </p:cNvSpPr>
          <p:nvPr>
            <p:ph type="body" sz="quarter" idx="10"/>
          </p:nvPr>
        </p:nvSpPr>
        <p:spPr>
          <a:xfrm>
            <a:off x="514351" y="1484314"/>
            <a:ext cx="55118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11"/>
          </p:nvPr>
        </p:nvSpPr>
        <p:spPr>
          <a:xfrm>
            <a:off x="6165851" y="1484314"/>
            <a:ext cx="55118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12631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6" name="Textplatzhalter 5"/>
          <p:cNvSpPr>
            <a:spLocks noGrp="1"/>
          </p:cNvSpPr>
          <p:nvPr>
            <p:ph type="body" sz="quarter" idx="10"/>
          </p:nvPr>
        </p:nvSpPr>
        <p:spPr>
          <a:xfrm>
            <a:off x="514351" y="1484314"/>
            <a:ext cx="34544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7"/>
          <p:cNvSpPr>
            <a:spLocks noGrp="1"/>
          </p:cNvSpPr>
          <p:nvPr>
            <p:ph type="body" sz="quarter" idx="11"/>
          </p:nvPr>
        </p:nvSpPr>
        <p:spPr>
          <a:xfrm>
            <a:off x="7725265" y="1484314"/>
            <a:ext cx="3450167"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5"/>
          <p:cNvSpPr>
            <a:spLocks noGrp="1"/>
          </p:cNvSpPr>
          <p:nvPr>
            <p:ph type="body" sz="quarter" idx="12"/>
          </p:nvPr>
        </p:nvSpPr>
        <p:spPr>
          <a:xfrm>
            <a:off x="4112684" y="1484314"/>
            <a:ext cx="34544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3241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219205"/>
            <a:ext cx="5384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219205"/>
            <a:ext cx="5384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6" name="Rectangle 6"/>
          <p:cNvSpPr>
            <a:spLocks noGrp="1" noChangeArrowheads="1"/>
          </p:cNvSpPr>
          <p:nvPr>
            <p:ph type="sldNum" sz="quarter" idx="11"/>
          </p:nvPr>
        </p:nvSpPr>
        <p:spPr>
          <a:ln/>
        </p:spPr>
        <p:txBody>
          <a:bodyPr/>
          <a:lstStyle>
            <a:lvl1pPr>
              <a:defRPr/>
            </a:lvl1pPr>
          </a:lstStyle>
          <a:p>
            <a:pPr>
              <a:defRPr/>
            </a:pPr>
            <a:fld id="{8500D955-4139-4DBA-B548-BBD4ADAE491F}" type="slidenum">
              <a:rPr lang="de-DE" altLang="de-DE"/>
              <a:pPr>
                <a:defRPr/>
              </a:pPr>
              <a:t>‹Nr.›</a:t>
            </a:fld>
            <a:endParaRPr lang="de-DE" altLang="de-DE"/>
          </a:p>
        </p:txBody>
      </p:sp>
    </p:spTree>
    <p:extLst>
      <p:ext uri="{BB962C8B-B14F-4D97-AF65-F5344CB8AC3E}">
        <p14:creationId xmlns:p14="http://schemas.microsoft.com/office/powerpoint/2010/main" val="4287546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5" name="Titel 1"/>
          <p:cNvSpPr txBox="1">
            <a:spLocks/>
          </p:cNvSpPr>
          <p:nvPr/>
        </p:nvSpPr>
        <p:spPr>
          <a:xfrm>
            <a:off x="6165851" y="368307"/>
            <a:ext cx="5499100" cy="828675"/>
          </a:xfrm>
          <a:prstGeom prst="rect">
            <a:avLst/>
          </a:prstGeom>
          <a:ln>
            <a:noFill/>
          </a:ln>
        </p:spPr>
        <p:txBody>
          <a:bodyPr lIns="0" tIns="0" rIns="0" bIns="0"/>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pPr>
              <a:defRPr/>
            </a:pPr>
            <a:r>
              <a:rPr lang="de-DE" sz="2400"/>
              <a:t>Titelmasterformat durch Klicken bearbeiten</a:t>
            </a:r>
          </a:p>
        </p:txBody>
      </p:sp>
      <p:sp>
        <p:nvSpPr>
          <p:cNvPr id="8" name="Textplatzhalter 5"/>
          <p:cNvSpPr>
            <a:spLocks noGrp="1"/>
          </p:cNvSpPr>
          <p:nvPr>
            <p:ph type="body" sz="quarter" idx="10"/>
          </p:nvPr>
        </p:nvSpPr>
        <p:spPr>
          <a:xfrm>
            <a:off x="514351" y="1484314"/>
            <a:ext cx="55118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7"/>
          <p:cNvSpPr>
            <a:spLocks noGrp="1"/>
          </p:cNvSpPr>
          <p:nvPr>
            <p:ph type="body" sz="quarter" idx="11"/>
          </p:nvPr>
        </p:nvSpPr>
        <p:spPr>
          <a:xfrm>
            <a:off x="6165851" y="1484314"/>
            <a:ext cx="5511800" cy="424973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a:xfrm>
            <a:off x="527052" y="367512"/>
            <a:ext cx="5499101" cy="829469"/>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1032862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71306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Bildplatzhalter 6"/>
          <p:cNvSpPr>
            <a:spLocks noGrp="1"/>
          </p:cNvSpPr>
          <p:nvPr>
            <p:ph type="pic" sz="quarter" idx="10"/>
          </p:nvPr>
        </p:nvSpPr>
        <p:spPr>
          <a:xfrm>
            <a:off x="0" y="1016004"/>
            <a:ext cx="12192000" cy="5076825"/>
          </a:xfrm>
        </p:spPr>
        <p:txBody>
          <a:bodyPr/>
          <a:lstStyle/>
          <a:p>
            <a:pPr lvl="0"/>
            <a:r>
              <a:rPr lang="de-DE" noProof="0"/>
              <a:t>Bild durch Klicken auf Symbol hinzufügen</a:t>
            </a:r>
          </a:p>
        </p:txBody>
      </p:sp>
    </p:spTree>
    <p:extLst>
      <p:ext uri="{BB962C8B-B14F-4D97-AF65-F5344CB8AC3E}">
        <p14:creationId xmlns:p14="http://schemas.microsoft.com/office/powerpoint/2010/main" val="3736583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1"/>
            <a:ext cx="12192000" cy="6092824"/>
          </a:xfrm>
        </p:spPr>
        <p:txBody>
          <a:bodyPr/>
          <a:lstStyle/>
          <a:p>
            <a:pPr lvl="0"/>
            <a:r>
              <a:rPr lang="de-DE" noProof="0"/>
              <a:t>Bild durch Klicken auf Symbol hinzufügen</a:t>
            </a:r>
          </a:p>
        </p:txBody>
      </p:sp>
    </p:spTree>
    <p:extLst>
      <p:ext uri="{BB962C8B-B14F-4D97-AF65-F5344CB8AC3E}">
        <p14:creationId xmlns:p14="http://schemas.microsoft.com/office/powerpoint/2010/main" val="147859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838200"/>
            <a:ext cx="10972800" cy="1066800"/>
          </a:xfrm>
          <a:prstGeom prst="rect">
            <a:avLst/>
          </a:prstGeom>
        </p:spPr>
        <p:txBody>
          <a:bodyPr>
            <a:normAutofit/>
          </a:bodyPr>
          <a:lstStyle>
            <a:lvl1pPr>
              <a:defRPr sz="3300">
                <a:solidFill>
                  <a:srgbClr val="A0C850"/>
                </a:solidFill>
              </a:defRPr>
            </a:lvl1pPr>
          </a:lstStyle>
          <a:p>
            <a:endParaRPr lang="de-DE" dirty="0"/>
          </a:p>
        </p:txBody>
      </p:sp>
      <p:sp>
        <p:nvSpPr>
          <p:cNvPr id="7" name="Inhaltsplatzhalter 2"/>
          <p:cNvSpPr>
            <a:spLocks noGrp="1"/>
          </p:cNvSpPr>
          <p:nvPr>
            <p:ph idx="1"/>
          </p:nvPr>
        </p:nvSpPr>
        <p:spPr>
          <a:xfrm>
            <a:off x="609600" y="2057400"/>
            <a:ext cx="10972800" cy="4267200"/>
          </a:xfrm>
          <a:prstGeom prst="rect">
            <a:avLst/>
          </a:prstGeom>
        </p:spPr>
        <p:txBody>
          <a:bodyPr/>
          <a:lstStyle>
            <a:lvl1pPr marL="182558" indent="-182558">
              <a:spcAft>
                <a:spcPts val="600"/>
              </a:spcAft>
              <a:buClr>
                <a:schemeClr val="accent1"/>
              </a:buClr>
              <a:buFont typeface="Arial"/>
              <a:buChar char="•"/>
              <a:defRPr sz="2000"/>
            </a:lvl1pPr>
            <a:lvl2pPr marL="627047" marR="0" indent="-169858" algn="l" defTabSz="457189" rtl="0" eaLnBrk="1" fontAlgn="auto" latinLnBrk="0" hangingPunct="1">
              <a:lnSpc>
                <a:spcPct val="100000"/>
              </a:lnSpc>
              <a:spcBef>
                <a:spcPct val="20000"/>
              </a:spcBef>
              <a:spcAft>
                <a:spcPts val="600"/>
              </a:spcAft>
              <a:buClr>
                <a:schemeClr val="accent1"/>
              </a:buClr>
              <a:buSzTx/>
              <a:buFont typeface="Arial"/>
              <a:buChar char="•"/>
              <a:tabLst/>
              <a:defRPr sz="1800"/>
            </a:lvl2pPr>
            <a:lvl3pPr>
              <a:buClr>
                <a:schemeClr val="accent1"/>
              </a:buClr>
              <a:buFont typeface="Arial"/>
              <a:buChar char="•"/>
              <a:defRPr sz="1600"/>
            </a:lvl3pPr>
            <a:lvl4pPr>
              <a:buClr>
                <a:schemeClr val="accent1"/>
              </a:buClr>
              <a:buFont typeface="Arial"/>
              <a:buChar char="•"/>
              <a:defRPr/>
            </a:lvl4pPr>
            <a:lvl5pPr>
              <a:buClr>
                <a:schemeClr val="accent1"/>
              </a:buClr>
              <a:buFont typeface="Arial"/>
              <a:buChar char="•"/>
              <a:defRPr/>
            </a:lvl5pPr>
          </a:lstStyle>
          <a:p>
            <a:pPr lvl="0"/>
            <a:r>
              <a:rPr lang="de-DE" dirty="0"/>
              <a:t>Mastertextformat bearbeiten</a:t>
            </a:r>
          </a:p>
          <a:p>
            <a:pPr lvl="1"/>
            <a:r>
              <a:rPr lang="de-DE" dirty="0"/>
              <a:t>Zweite Textebene</a:t>
            </a:r>
          </a:p>
          <a:p>
            <a:pPr lvl="2"/>
            <a:r>
              <a:rPr lang="de-DE" dirty="0"/>
              <a:t>Dritte Textebene</a:t>
            </a:r>
          </a:p>
          <a:p>
            <a:pPr lvl="1"/>
            <a:endParaRPr lang="de-DE" dirty="0"/>
          </a:p>
        </p:txBody>
      </p:sp>
    </p:spTree>
    <p:extLst>
      <p:ext uri="{BB962C8B-B14F-4D97-AF65-F5344CB8AC3E}">
        <p14:creationId xmlns:p14="http://schemas.microsoft.com/office/powerpoint/2010/main" val="71029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8" name="Rectangle 6"/>
          <p:cNvSpPr>
            <a:spLocks noGrp="1" noChangeArrowheads="1"/>
          </p:cNvSpPr>
          <p:nvPr>
            <p:ph type="sldNum" sz="quarter" idx="11"/>
          </p:nvPr>
        </p:nvSpPr>
        <p:spPr>
          <a:ln/>
        </p:spPr>
        <p:txBody>
          <a:bodyPr/>
          <a:lstStyle>
            <a:lvl1pPr>
              <a:defRPr/>
            </a:lvl1pPr>
          </a:lstStyle>
          <a:p>
            <a:pPr>
              <a:defRPr/>
            </a:pPr>
            <a:fld id="{793D437B-A0F3-4D78-95F3-5D79271C4224}" type="slidenum">
              <a:rPr lang="de-DE" altLang="de-DE"/>
              <a:pPr>
                <a:defRPr/>
              </a:pPr>
              <a:t>‹Nr.›</a:t>
            </a:fld>
            <a:endParaRPr lang="de-DE" altLang="de-DE"/>
          </a:p>
        </p:txBody>
      </p:sp>
    </p:spTree>
    <p:extLst>
      <p:ext uri="{BB962C8B-B14F-4D97-AF65-F5344CB8AC3E}">
        <p14:creationId xmlns:p14="http://schemas.microsoft.com/office/powerpoint/2010/main" val="113785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4" name="Rectangle 6"/>
          <p:cNvSpPr>
            <a:spLocks noGrp="1" noChangeArrowheads="1"/>
          </p:cNvSpPr>
          <p:nvPr>
            <p:ph type="sldNum" sz="quarter" idx="11"/>
          </p:nvPr>
        </p:nvSpPr>
        <p:spPr>
          <a:ln/>
        </p:spPr>
        <p:txBody>
          <a:bodyPr/>
          <a:lstStyle>
            <a:lvl1pPr>
              <a:defRPr/>
            </a:lvl1pPr>
          </a:lstStyle>
          <a:p>
            <a:pPr>
              <a:defRPr/>
            </a:pPr>
            <a:fld id="{7D09AD9A-2024-45F9-B73A-B428B1BE104D}" type="slidenum">
              <a:rPr lang="de-DE" altLang="de-DE"/>
              <a:pPr>
                <a:defRPr/>
              </a:pPr>
              <a:t>‹Nr.›</a:t>
            </a:fld>
            <a:endParaRPr lang="de-DE" altLang="de-DE"/>
          </a:p>
        </p:txBody>
      </p:sp>
    </p:spTree>
    <p:extLst>
      <p:ext uri="{BB962C8B-B14F-4D97-AF65-F5344CB8AC3E}">
        <p14:creationId xmlns:p14="http://schemas.microsoft.com/office/powerpoint/2010/main" val="52981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3" name="Rectangle 6"/>
          <p:cNvSpPr>
            <a:spLocks noGrp="1" noChangeArrowheads="1"/>
          </p:cNvSpPr>
          <p:nvPr>
            <p:ph type="sldNum" sz="quarter" idx="11"/>
          </p:nvPr>
        </p:nvSpPr>
        <p:spPr>
          <a:ln/>
        </p:spPr>
        <p:txBody>
          <a:bodyPr/>
          <a:lstStyle>
            <a:lvl1pPr>
              <a:defRPr/>
            </a:lvl1pPr>
          </a:lstStyle>
          <a:p>
            <a:pPr>
              <a:defRPr/>
            </a:pPr>
            <a:fld id="{C7CF80A3-729F-46D1-8762-3FE031B29810}" type="slidenum">
              <a:rPr lang="de-DE" altLang="de-DE"/>
              <a:pPr>
                <a:defRPr/>
              </a:pPr>
              <a:t>‹Nr.›</a:t>
            </a:fld>
            <a:endParaRPr lang="de-DE" altLang="de-DE"/>
          </a:p>
        </p:txBody>
      </p:sp>
    </p:spTree>
    <p:extLst>
      <p:ext uri="{BB962C8B-B14F-4D97-AF65-F5344CB8AC3E}">
        <p14:creationId xmlns:p14="http://schemas.microsoft.com/office/powerpoint/2010/main" val="43201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6" name="Rectangle 6"/>
          <p:cNvSpPr>
            <a:spLocks noGrp="1" noChangeArrowheads="1"/>
          </p:cNvSpPr>
          <p:nvPr>
            <p:ph type="sldNum" sz="quarter" idx="11"/>
          </p:nvPr>
        </p:nvSpPr>
        <p:spPr>
          <a:ln/>
        </p:spPr>
        <p:txBody>
          <a:bodyPr/>
          <a:lstStyle>
            <a:lvl1pPr>
              <a:defRPr/>
            </a:lvl1pPr>
          </a:lstStyle>
          <a:p>
            <a:pPr>
              <a:defRPr/>
            </a:pPr>
            <a:fld id="{0FA92001-17E4-46B9-B22C-E399EDB5772F}" type="slidenum">
              <a:rPr lang="de-DE" altLang="de-DE"/>
              <a:pPr>
                <a:defRPr/>
              </a:pPr>
              <a:t>‹Nr.›</a:t>
            </a:fld>
            <a:endParaRPr lang="de-DE" altLang="de-DE"/>
          </a:p>
        </p:txBody>
      </p:sp>
    </p:spTree>
    <p:extLst>
      <p:ext uri="{BB962C8B-B14F-4D97-AF65-F5344CB8AC3E}">
        <p14:creationId xmlns:p14="http://schemas.microsoft.com/office/powerpoint/2010/main" val="122077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Master Geoinformationstechnologien </a:t>
            </a:r>
          </a:p>
        </p:txBody>
      </p:sp>
      <p:sp>
        <p:nvSpPr>
          <p:cNvPr id="6" name="Rectangle 6"/>
          <p:cNvSpPr>
            <a:spLocks noGrp="1" noChangeArrowheads="1"/>
          </p:cNvSpPr>
          <p:nvPr>
            <p:ph type="sldNum" sz="quarter" idx="11"/>
          </p:nvPr>
        </p:nvSpPr>
        <p:spPr>
          <a:ln/>
        </p:spPr>
        <p:txBody>
          <a:bodyPr/>
          <a:lstStyle>
            <a:lvl1pPr>
              <a:defRPr/>
            </a:lvl1pPr>
          </a:lstStyle>
          <a:p>
            <a:pPr>
              <a:defRPr/>
            </a:pPr>
            <a:fld id="{B664BCCF-7256-4CFB-A233-698164A57579}" type="slidenum">
              <a:rPr lang="de-DE" altLang="de-DE"/>
              <a:pPr>
                <a:defRPr/>
              </a:pPr>
              <a:t>‹Nr.›</a:t>
            </a:fld>
            <a:endParaRPr lang="de-DE" altLang="de-DE"/>
          </a:p>
        </p:txBody>
      </p:sp>
    </p:spTree>
    <p:extLst>
      <p:ext uri="{BB962C8B-B14F-4D97-AF65-F5344CB8AC3E}">
        <p14:creationId xmlns:p14="http://schemas.microsoft.com/office/powerpoint/2010/main" val="132491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609600" y="1219205"/>
            <a:ext cx="10972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p:txBody>
      </p:sp>
      <p:sp>
        <p:nvSpPr>
          <p:cNvPr id="1029" name="Rectangle 5"/>
          <p:cNvSpPr>
            <a:spLocks noGrp="1" noChangeArrowheads="1"/>
          </p:cNvSpPr>
          <p:nvPr>
            <p:ph type="ftr" sz="quarter" idx="3"/>
          </p:nvPr>
        </p:nvSpPr>
        <p:spPr bwMode="auto">
          <a:xfrm>
            <a:off x="609600" y="6477007"/>
            <a:ext cx="7416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1">
                <a:solidFill>
                  <a:srgbClr val="003399"/>
                </a:solidFill>
                <a:latin typeface="Arial" charset="0"/>
              </a:defRPr>
            </a:lvl1pPr>
          </a:lstStyle>
          <a:p>
            <a:pPr>
              <a:defRPr/>
            </a:pPr>
            <a:r>
              <a:rPr lang="de-DE"/>
              <a:t>Master Geoinformationstechnologien </a:t>
            </a:r>
          </a:p>
        </p:txBody>
      </p:sp>
      <p:sp>
        <p:nvSpPr>
          <p:cNvPr id="1030" name="Rectangle 6"/>
          <p:cNvSpPr>
            <a:spLocks noGrp="1" noChangeArrowheads="1"/>
          </p:cNvSpPr>
          <p:nvPr>
            <p:ph type="sldNum" sz="quarter" idx="4"/>
          </p:nvPr>
        </p:nvSpPr>
        <p:spPr bwMode="auto">
          <a:xfrm>
            <a:off x="8737600" y="6477007"/>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1">
                <a:solidFill>
                  <a:srgbClr val="003399"/>
                </a:solidFill>
              </a:defRPr>
            </a:lvl1pPr>
          </a:lstStyle>
          <a:p>
            <a:pPr>
              <a:defRPr/>
            </a:pPr>
            <a:fld id="{BE6DA7BB-74BE-4BC1-8557-55CBD933B7F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95" r:id="rId12"/>
    <p:sldLayoutId id="2147484196" r:id="rId13"/>
    <p:sldLayoutId id="2147484197" r:id="rId14"/>
    <p:sldLayoutId id="2147484198" r:id="rId15"/>
    <p:sldLayoutId id="2147484199" r:id="rId16"/>
  </p:sldLayoutIdLst>
  <p:hf hd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189" algn="l" rtl="0" fontAlgn="base">
        <a:spcBef>
          <a:spcPct val="0"/>
        </a:spcBef>
        <a:spcAft>
          <a:spcPct val="0"/>
        </a:spcAft>
        <a:defRPr sz="2400" b="1">
          <a:solidFill>
            <a:srgbClr val="003399"/>
          </a:solidFill>
          <a:latin typeface="Arial" charset="0"/>
        </a:defRPr>
      </a:lvl6pPr>
      <a:lvl7pPr marL="914377" algn="l" rtl="0" fontAlgn="base">
        <a:spcBef>
          <a:spcPct val="0"/>
        </a:spcBef>
        <a:spcAft>
          <a:spcPct val="0"/>
        </a:spcAft>
        <a:defRPr sz="2400" b="1">
          <a:solidFill>
            <a:srgbClr val="003399"/>
          </a:solidFill>
          <a:latin typeface="Arial" charset="0"/>
        </a:defRPr>
      </a:lvl7pPr>
      <a:lvl8pPr marL="1371566" algn="l" rtl="0" fontAlgn="base">
        <a:spcBef>
          <a:spcPct val="0"/>
        </a:spcBef>
        <a:spcAft>
          <a:spcPct val="0"/>
        </a:spcAft>
        <a:defRPr sz="2400" b="1">
          <a:solidFill>
            <a:srgbClr val="003399"/>
          </a:solidFill>
          <a:latin typeface="Arial" charset="0"/>
        </a:defRPr>
      </a:lvl8pPr>
      <a:lvl9pPr marL="1828754" algn="l" rtl="0" fontAlgn="base">
        <a:spcBef>
          <a:spcPct val="0"/>
        </a:spcBef>
        <a:spcAft>
          <a:spcPct val="0"/>
        </a:spcAft>
        <a:defRPr sz="2400" b="1">
          <a:solidFill>
            <a:srgbClr val="003399"/>
          </a:solidFill>
          <a:latin typeface="Arial" charset="0"/>
        </a:defRPr>
      </a:lvl9pPr>
    </p:titleStyle>
    <p:bodyStyle>
      <a:lvl1pPr marL="342891" indent="-342891" algn="l" rtl="0" eaLnBrk="0" fontAlgn="base" hangingPunct="0">
        <a:spcBef>
          <a:spcPct val="50000"/>
        </a:spcBef>
        <a:spcAft>
          <a:spcPct val="0"/>
        </a:spcAft>
        <a:buClr>
          <a:srgbClr val="003399"/>
        </a:buClr>
        <a:buFont typeface="Wingdings" panose="05000000000000000000" pitchFamily="2" charset="2"/>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2pPr>
      <a:lvl3pPr marL="1142971" indent="-228594" algn="l" rtl="0" eaLnBrk="0" fontAlgn="base" hangingPunct="0">
        <a:spcBef>
          <a:spcPct val="20000"/>
        </a:spcBef>
        <a:spcAft>
          <a:spcPct val="0"/>
        </a:spcAft>
        <a:buClr>
          <a:schemeClr val="bg2"/>
        </a:buClr>
        <a:buChar char="-"/>
        <a:defRPr sz="20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Rectangle 3"/>
          <p:cNvSpPr>
            <a:spLocks noGrp="1" noChangeArrowheads="1"/>
          </p:cNvSpPr>
          <p:nvPr>
            <p:ph type="body" idx="1"/>
          </p:nvPr>
        </p:nvSpPr>
        <p:spPr bwMode="auto">
          <a:xfrm>
            <a:off x="609600" y="1219205"/>
            <a:ext cx="10972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p:txBody>
      </p:sp>
      <p:sp>
        <p:nvSpPr>
          <p:cNvPr id="1029" name="Rectangle 5"/>
          <p:cNvSpPr>
            <a:spLocks noGrp="1" noChangeArrowheads="1"/>
          </p:cNvSpPr>
          <p:nvPr>
            <p:ph type="ftr" sz="quarter" idx="3"/>
          </p:nvPr>
        </p:nvSpPr>
        <p:spPr bwMode="auto">
          <a:xfrm>
            <a:off x="609600" y="6477007"/>
            <a:ext cx="7416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1">
                <a:solidFill>
                  <a:srgbClr val="003399"/>
                </a:solidFill>
                <a:latin typeface="Arial" charset="0"/>
              </a:defRPr>
            </a:lvl1pPr>
          </a:lstStyle>
          <a:p>
            <a:pPr>
              <a:defRPr/>
            </a:pPr>
            <a:r>
              <a:rPr lang="de-DE"/>
              <a:t>Master Geoinformationstechnologien </a:t>
            </a:r>
          </a:p>
        </p:txBody>
      </p:sp>
      <p:sp>
        <p:nvSpPr>
          <p:cNvPr id="1030" name="Rectangle 6"/>
          <p:cNvSpPr>
            <a:spLocks noGrp="1" noChangeArrowheads="1"/>
          </p:cNvSpPr>
          <p:nvPr>
            <p:ph type="sldNum" sz="quarter" idx="4"/>
          </p:nvPr>
        </p:nvSpPr>
        <p:spPr bwMode="auto">
          <a:xfrm>
            <a:off x="8737600" y="6477007"/>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1">
                <a:solidFill>
                  <a:srgbClr val="003399"/>
                </a:solidFill>
              </a:defRPr>
            </a:lvl1pPr>
          </a:lstStyle>
          <a:p>
            <a:pPr>
              <a:defRPr/>
            </a:pPr>
            <a:fld id="{E923E01D-1E47-46F8-8D4D-7184A060ED3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203" r:id="rId12"/>
    <p:sldLayoutId id="2147484204" r:id="rId13"/>
    <p:sldLayoutId id="2147484205" r:id="rId14"/>
    <p:sldLayoutId id="2147484206" r:id="rId15"/>
    <p:sldLayoutId id="2147484207" r:id="rId16"/>
  </p:sldLayoutIdLst>
  <p:hf hd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189" algn="l" rtl="0" fontAlgn="base">
        <a:spcBef>
          <a:spcPct val="0"/>
        </a:spcBef>
        <a:spcAft>
          <a:spcPct val="0"/>
        </a:spcAft>
        <a:defRPr sz="2400" b="1">
          <a:solidFill>
            <a:srgbClr val="003399"/>
          </a:solidFill>
          <a:latin typeface="Arial" charset="0"/>
        </a:defRPr>
      </a:lvl6pPr>
      <a:lvl7pPr marL="914377" algn="l" rtl="0" fontAlgn="base">
        <a:spcBef>
          <a:spcPct val="0"/>
        </a:spcBef>
        <a:spcAft>
          <a:spcPct val="0"/>
        </a:spcAft>
        <a:defRPr sz="2400" b="1">
          <a:solidFill>
            <a:srgbClr val="003399"/>
          </a:solidFill>
          <a:latin typeface="Arial" charset="0"/>
        </a:defRPr>
      </a:lvl7pPr>
      <a:lvl8pPr marL="1371566" algn="l" rtl="0" fontAlgn="base">
        <a:spcBef>
          <a:spcPct val="0"/>
        </a:spcBef>
        <a:spcAft>
          <a:spcPct val="0"/>
        </a:spcAft>
        <a:defRPr sz="2400" b="1">
          <a:solidFill>
            <a:srgbClr val="003399"/>
          </a:solidFill>
          <a:latin typeface="Arial" charset="0"/>
        </a:defRPr>
      </a:lvl8pPr>
      <a:lvl9pPr marL="1828754" algn="l" rtl="0" fontAlgn="base">
        <a:spcBef>
          <a:spcPct val="0"/>
        </a:spcBef>
        <a:spcAft>
          <a:spcPct val="0"/>
        </a:spcAft>
        <a:defRPr sz="2400" b="1">
          <a:solidFill>
            <a:srgbClr val="003399"/>
          </a:solidFill>
          <a:latin typeface="Arial" charset="0"/>
        </a:defRPr>
      </a:lvl9pPr>
    </p:titleStyle>
    <p:bodyStyle>
      <a:lvl1pPr marL="342891" indent="-342891" algn="l" rtl="0" eaLnBrk="0" fontAlgn="base" hangingPunct="0">
        <a:spcBef>
          <a:spcPct val="50000"/>
        </a:spcBef>
        <a:spcAft>
          <a:spcPct val="0"/>
        </a:spcAft>
        <a:buClr>
          <a:srgbClr val="003399"/>
        </a:buClr>
        <a:buFont typeface="Wingdings" panose="05000000000000000000" pitchFamily="2" charset="2"/>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2pPr>
      <a:lvl3pPr marL="1142971" indent="-228594" algn="l" rtl="0" eaLnBrk="0" fontAlgn="base" hangingPunct="0">
        <a:spcBef>
          <a:spcPct val="20000"/>
        </a:spcBef>
        <a:spcAft>
          <a:spcPct val="0"/>
        </a:spcAft>
        <a:buClr>
          <a:schemeClr val="bg2"/>
        </a:buClr>
        <a:buChar char="-"/>
        <a:defRPr sz="20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527051" y="341313"/>
            <a:ext cx="1115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Das ist eine Überschrift</a:t>
            </a:r>
            <a:br>
              <a:rPr lang="de-DE" altLang="de-DE"/>
            </a:br>
            <a:r>
              <a:rPr lang="de-DE" altLang="de-DE"/>
              <a:t>in zwei Zeilen</a:t>
            </a:r>
          </a:p>
        </p:txBody>
      </p:sp>
      <p:sp>
        <p:nvSpPr>
          <p:cNvPr id="3" name="Textplatzhalter 2"/>
          <p:cNvSpPr>
            <a:spLocks noGrp="1"/>
          </p:cNvSpPr>
          <p:nvPr>
            <p:ph type="body" idx="1"/>
          </p:nvPr>
        </p:nvSpPr>
        <p:spPr>
          <a:xfrm>
            <a:off x="514351" y="1484314"/>
            <a:ext cx="11163300" cy="4249737"/>
          </a:xfrm>
          <a:prstGeom prst="rect">
            <a:avLst/>
          </a:prstGeom>
          <a:ln>
            <a:noFill/>
          </a:ln>
        </p:spPr>
        <p:txBody>
          <a:bodyPr vert="horz" lIns="0" tIns="0" rIns="0" bIns="0" rtlCol="0">
            <a:noAutofit/>
          </a:bodyPr>
          <a:lstStyle/>
          <a:p>
            <a:pPr lvl="0"/>
            <a:r>
              <a:rPr lang="de-DE" dirty="0"/>
              <a:t>Erste Textebene (16pt)</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a:t>
            </a:r>
          </a:p>
          <a:p>
            <a:pPr lvl="5"/>
            <a:r>
              <a:rPr lang="de-DE" dirty="0"/>
              <a:t>Zwischenseite</a:t>
            </a:r>
          </a:p>
          <a:p>
            <a:pPr lvl="6"/>
            <a:r>
              <a:rPr lang="de-DE" dirty="0"/>
              <a:t>Für den nächsten Präsentationsabschnitt</a:t>
            </a:r>
          </a:p>
        </p:txBody>
      </p:sp>
      <p:sp>
        <p:nvSpPr>
          <p:cNvPr id="3076" name="Textfeld 3"/>
          <p:cNvSpPr txBox="1">
            <a:spLocks noChangeArrowheads="1"/>
          </p:cNvSpPr>
          <p:nvPr userDrawn="1"/>
        </p:nvSpPr>
        <p:spPr bwMode="auto">
          <a:xfrm>
            <a:off x="3083984" y="6275393"/>
            <a:ext cx="5511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a:solidFill>
                  <a:schemeClr val="bg2"/>
                </a:solidFill>
              </a:rPr>
              <a:t>Strategie zum Forschungsdatenmanagement für die Wissenschaft TUD/SLUB</a:t>
            </a:r>
          </a:p>
          <a:p>
            <a:pPr eaLnBrk="1" hangingPunct="1"/>
            <a:r>
              <a:rPr lang="de-DE" altLang="de-DE" sz="800">
                <a:solidFill>
                  <a:schemeClr val="bg2"/>
                </a:solidFill>
                <a:latin typeface="Open Sans" panose="020B0606030504020204" pitchFamily="34" charset="0"/>
                <a:cs typeface="Open Sans" panose="020B0606030504020204" pitchFamily="34" charset="0"/>
                <a:sym typeface="Wingdings" panose="05000000000000000000" pitchFamily="2" charset="2"/>
              </a:rPr>
              <a:t>Vorstellung Rektorat</a:t>
            </a:r>
            <a:r>
              <a:rPr lang="de-DE" altLang="de-DE" sz="800">
                <a:solidFill>
                  <a:schemeClr val="bg2"/>
                </a:solidFill>
                <a:latin typeface="Open Sans" panose="020B0606030504020204" pitchFamily="34" charset="0"/>
                <a:cs typeface="Open Sans" panose="020B0606030504020204" pitchFamily="34" charset="0"/>
              </a:rPr>
              <a:t> 15.02.2018</a:t>
            </a:r>
          </a:p>
        </p:txBody>
      </p:sp>
      <p:cxnSp>
        <p:nvCxnSpPr>
          <p:cNvPr id="8" name="Gerade Verbindung 14"/>
          <p:cNvCxnSpPr/>
          <p:nvPr/>
        </p:nvCxnSpPr>
        <p:spPr>
          <a:xfrm>
            <a:off x="0" y="6092825"/>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78" name="Textfeld 8"/>
          <p:cNvSpPr txBox="1">
            <a:spLocks noChangeArrowheads="1"/>
          </p:cNvSpPr>
          <p:nvPr/>
        </p:nvSpPr>
        <p:spPr bwMode="auto">
          <a:xfrm>
            <a:off x="8741833" y="6275390"/>
            <a:ext cx="922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r>
              <a:rPr lang="de-DE" altLang="de-DE" sz="800">
                <a:solidFill>
                  <a:schemeClr val="bg2"/>
                </a:solidFill>
                <a:latin typeface="Open Sans" panose="020B0606030504020204" pitchFamily="34" charset="0"/>
                <a:cs typeface="Open Sans" panose="020B0606030504020204" pitchFamily="34" charset="0"/>
              </a:rPr>
            </a:br>
            <a:r>
              <a:rPr lang="de-DE" altLang="de-DE" sz="800">
                <a:solidFill>
                  <a:schemeClr val="bg2"/>
                </a:solidFill>
                <a:latin typeface="Open Sans" panose="020B0606030504020204" pitchFamily="34" charset="0"/>
                <a:cs typeface="Open Sans" panose="020B0606030504020204" pitchFamily="34" charset="0"/>
              </a:rPr>
              <a:t>Folie </a:t>
            </a:r>
            <a:fld id="{FE590E98-602C-4534-815C-9EE1B8664B31}" type="slidenum">
              <a:rPr lang="de-DE" altLang="de-DE" sz="800">
                <a:solidFill>
                  <a:schemeClr val="bg2"/>
                </a:solidFill>
                <a:latin typeface="Open Sans" panose="020B0606030504020204" pitchFamily="34" charset="0"/>
                <a:cs typeface="Open Sans" panose="020B0606030504020204" pitchFamily="34" charset="0"/>
              </a:rPr>
              <a:pPr algn="r" eaLnBrk="1" hangingPunct="1"/>
              <a:t>‹Nr.›</a:t>
            </a:fld>
            <a:endParaRPr lang="de-DE" altLang="de-DE" sz="800">
              <a:solidFill>
                <a:schemeClr val="bg2"/>
              </a:solidFill>
              <a:latin typeface="Open Sans" panose="020B0606030504020204" pitchFamily="34" charset="0"/>
              <a:cs typeface="Open Sans" panose="020B0606030504020204" pitchFamily="34" charset="0"/>
            </a:endParaRPr>
          </a:p>
          <a:p>
            <a:pPr algn="r" eaLnBrk="1" hangingPunct="1"/>
            <a:endParaRPr lang="de-DE" altLang="de-DE" sz="800">
              <a:solidFill>
                <a:schemeClr val="bg2"/>
              </a:solidFill>
              <a:latin typeface="Open Sans" panose="020B0606030504020204" pitchFamily="34" charset="0"/>
              <a:cs typeface="Open Sans" panose="020B0606030504020204" pitchFamily="34" charset="0"/>
            </a:endParaRPr>
          </a:p>
        </p:txBody>
      </p:sp>
      <p:pic>
        <p:nvPicPr>
          <p:cNvPr id="3079" name="Grafik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61136" y="6273800"/>
            <a:ext cx="115993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8584" y="6288088"/>
            <a:ext cx="1513416"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399113"/>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Lst>
  <p:hf hdr="0" dt="0"/>
  <p:txStyles>
    <p:titleStyle>
      <a:lvl1pPr algn="l" rtl="0" fontAlgn="base">
        <a:spcBef>
          <a:spcPct val="0"/>
        </a:spcBef>
        <a:spcAft>
          <a:spcPct val="0"/>
        </a:spcAft>
        <a:defRPr sz="2400" b="1" kern="1200">
          <a:solidFill>
            <a:schemeClr val="tx2"/>
          </a:solidFill>
          <a:latin typeface="Open Sans" panose="020B0606030504020204" pitchFamily="34" charset="0"/>
          <a:ea typeface="+mj-ea"/>
          <a:cs typeface="+mj-cs"/>
        </a:defRPr>
      </a:lvl1pPr>
      <a:lvl2pPr algn="l" rtl="0" fontAlgn="base">
        <a:spcBef>
          <a:spcPct val="0"/>
        </a:spcBef>
        <a:spcAft>
          <a:spcPct val="0"/>
        </a:spcAft>
        <a:defRPr sz="2400" b="1">
          <a:solidFill>
            <a:schemeClr val="tx2"/>
          </a:solidFill>
          <a:latin typeface="Open Sans" panose="020B0606030504020204" pitchFamily="34" charset="0"/>
        </a:defRPr>
      </a:lvl2pPr>
      <a:lvl3pPr algn="l" rtl="0" fontAlgn="base">
        <a:spcBef>
          <a:spcPct val="0"/>
        </a:spcBef>
        <a:spcAft>
          <a:spcPct val="0"/>
        </a:spcAft>
        <a:defRPr sz="2400" b="1">
          <a:solidFill>
            <a:schemeClr val="tx2"/>
          </a:solidFill>
          <a:latin typeface="Open Sans" panose="020B0606030504020204" pitchFamily="34" charset="0"/>
        </a:defRPr>
      </a:lvl3pPr>
      <a:lvl4pPr algn="l" rtl="0" fontAlgn="base">
        <a:spcBef>
          <a:spcPct val="0"/>
        </a:spcBef>
        <a:spcAft>
          <a:spcPct val="0"/>
        </a:spcAft>
        <a:defRPr sz="2400" b="1">
          <a:solidFill>
            <a:schemeClr val="tx2"/>
          </a:solidFill>
          <a:latin typeface="Open Sans" panose="020B0606030504020204" pitchFamily="34" charset="0"/>
        </a:defRPr>
      </a:lvl4pPr>
      <a:lvl5pPr algn="l" rtl="0" fontAlgn="base">
        <a:spcBef>
          <a:spcPct val="0"/>
        </a:spcBef>
        <a:spcAft>
          <a:spcPct val="0"/>
        </a:spcAft>
        <a:defRPr sz="2400" b="1">
          <a:solidFill>
            <a:schemeClr val="tx2"/>
          </a:solidFill>
          <a:latin typeface="Open Sans" panose="020B0606030504020204" pitchFamily="34" charset="0"/>
        </a:defRPr>
      </a:lvl5pPr>
      <a:lvl6pPr marL="457189" algn="l" rtl="0" fontAlgn="base">
        <a:spcBef>
          <a:spcPct val="0"/>
        </a:spcBef>
        <a:spcAft>
          <a:spcPct val="0"/>
        </a:spcAft>
        <a:defRPr sz="2400" b="1">
          <a:solidFill>
            <a:schemeClr val="tx2"/>
          </a:solidFill>
          <a:latin typeface="Open Sans" panose="020B0606030504020204" pitchFamily="34" charset="0"/>
        </a:defRPr>
      </a:lvl6pPr>
      <a:lvl7pPr marL="914377" algn="l" rtl="0" fontAlgn="base">
        <a:spcBef>
          <a:spcPct val="0"/>
        </a:spcBef>
        <a:spcAft>
          <a:spcPct val="0"/>
        </a:spcAft>
        <a:defRPr sz="2400" b="1">
          <a:solidFill>
            <a:schemeClr val="tx2"/>
          </a:solidFill>
          <a:latin typeface="Open Sans" panose="020B0606030504020204" pitchFamily="34" charset="0"/>
        </a:defRPr>
      </a:lvl7pPr>
      <a:lvl8pPr marL="1371566" algn="l" rtl="0" fontAlgn="base">
        <a:spcBef>
          <a:spcPct val="0"/>
        </a:spcBef>
        <a:spcAft>
          <a:spcPct val="0"/>
        </a:spcAft>
        <a:defRPr sz="2400" b="1">
          <a:solidFill>
            <a:schemeClr val="tx2"/>
          </a:solidFill>
          <a:latin typeface="Open Sans" panose="020B0606030504020204" pitchFamily="34" charset="0"/>
        </a:defRPr>
      </a:lvl8pPr>
      <a:lvl9pPr marL="1828754" algn="l" rtl="0" fontAlgn="base">
        <a:spcBef>
          <a:spcPct val="0"/>
        </a:spcBef>
        <a:spcAft>
          <a:spcPct val="0"/>
        </a:spcAft>
        <a:defRPr sz="2400" b="1">
          <a:solidFill>
            <a:schemeClr val="tx2"/>
          </a:solidFill>
          <a:latin typeface="Open Sans" panose="020B0606030504020204" pitchFamily="34" charset="0"/>
        </a:defRPr>
      </a:lvl9pPr>
    </p:titleStyle>
    <p:bodyStyle>
      <a:lvl1pPr algn="l" rtl="0" fontAlgn="base">
        <a:lnSpc>
          <a:spcPct val="110000"/>
        </a:lnSpc>
        <a:spcBef>
          <a:spcPts val="600"/>
        </a:spcBef>
        <a:spcAft>
          <a:spcPct val="0"/>
        </a:spcAft>
        <a:buFont typeface="Arial" panose="020B0604020202020204" pitchFamily="34" charset="0"/>
        <a:defRPr sz="2000" kern="1200">
          <a:solidFill>
            <a:schemeClr val="tx2"/>
          </a:solidFill>
          <a:latin typeface="Open Sans" panose="020B0606030504020204" pitchFamily="34" charset="0"/>
          <a:ea typeface="+mn-ea"/>
          <a:cs typeface="+mn-cs"/>
        </a:defRPr>
      </a:lvl1pPr>
      <a:lvl2pPr marL="395278" indent="-323843" algn="l" rtl="0" fontAlgn="base">
        <a:lnSpc>
          <a:spcPct val="110000"/>
        </a:lnSpc>
        <a:spcBef>
          <a:spcPts val="800"/>
        </a:spcBef>
        <a:spcAft>
          <a:spcPct val="0"/>
        </a:spcAft>
        <a:buFont typeface="Open Sans" panose="020B0606030504020204" pitchFamily="34" charset="0"/>
        <a:buChar char="—"/>
        <a:defRPr sz="2000" kern="1200">
          <a:solidFill>
            <a:schemeClr val="tx2"/>
          </a:solidFill>
          <a:latin typeface="Open Sans" panose="020B0606030504020204" pitchFamily="34" charset="0"/>
          <a:ea typeface="+mn-ea"/>
          <a:cs typeface="+mn-cs"/>
        </a:defRPr>
      </a:lvl2pPr>
      <a:lvl3pPr algn="l" rtl="0" fontAlgn="base">
        <a:lnSpc>
          <a:spcPct val="110000"/>
        </a:lnSpc>
        <a:spcBef>
          <a:spcPts val="600"/>
        </a:spcBef>
        <a:spcAft>
          <a:spcPct val="0"/>
        </a:spcAft>
        <a:buFont typeface="Arial" panose="020B0604020202020204" pitchFamily="34" charset="0"/>
        <a:defRPr kern="1200">
          <a:solidFill>
            <a:schemeClr val="tx2"/>
          </a:solidFill>
          <a:latin typeface="Open Sans" panose="020B0606030504020204" pitchFamily="34" charset="0"/>
          <a:ea typeface="+mn-ea"/>
          <a:cs typeface="+mn-cs"/>
        </a:defRPr>
      </a:lvl3pPr>
      <a:lvl4pPr marL="395278" indent="-215895" algn="l" rtl="0" fontAlgn="base">
        <a:lnSpc>
          <a:spcPct val="110000"/>
        </a:lnSpc>
        <a:spcBef>
          <a:spcPts val="300"/>
        </a:spcBef>
        <a:spcAft>
          <a:spcPct val="0"/>
        </a:spcAft>
        <a:buFont typeface="Symbol" panose="05050102010706020507" pitchFamily="18" charset="2"/>
        <a:buChar char="-"/>
        <a:defRPr kern="1200">
          <a:solidFill>
            <a:schemeClr val="tx2"/>
          </a:solidFill>
          <a:latin typeface="Open Sans" panose="020B0606030504020204" pitchFamily="34" charset="0"/>
          <a:ea typeface="+mn-ea"/>
          <a:cs typeface="+mn-cs"/>
        </a:defRPr>
      </a:lvl4pPr>
      <a:lvl5pPr marL="574660" indent="-179384" algn="l" rtl="0" fontAlgn="base">
        <a:lnSpc>
          <a:spcPct val="110000"/>
        </a:lnSpc>
        <a:spcBef>
          <a:spcPts val="300"/>
        </a:spcBef>
        <a:spcAft>
          <a:spcPct val="0"/>
        </a:spcAft>
        <a:buFont typeface="Symbol" panose="05050102010706020507" pitchFamily="18" charset="2"/>
        <a:buChar char="-"/>
        <a:defRPr kern="1200">
          <a:solidFill>
            <a:schemeClr val="tx2"/>
          </a:solidFill>
          <a:latin typeface="Open Sans" panose="020B0606030504020204" pitchFamily="34" charset="0"/>
          <a:ea typeface="+mn-ea"/>
          <a:cs typeface="+mn-cs"/>
        </a:defRPr>
      </a:lvl5pPr>
      <a:lvl6pPr marL="358766" indent="0" algn="l" defTabSz="914377"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66" indent="0" algn="l" defTabSz="914377"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Lars.Bernard@tu-dresden.de" TargetMode="External"/><Relationship Id="rId7" Type="http://schemas.openxmlformats.org/officeDocument/2006/relationships/hyperlink" Target="mailto:matthias.forkel@tu-dresden.de" TargetMode="External"/><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anette.eltner@tu-dresden.de" TargetMode="External"/><Relationship Id="rId11" Type="http://schemas.openxmlformats.org/officeDocument/2006/relationships/image" Target="../media/image8.png"/><Relationship Id="rId5" Type="http://schemas.openxmlformats.org/officeDocument/2006/relationships/hyperlink" Target="mailto:hans-gerd.maas@tu-dresden.de" TargetMode="External"/><Relationship Id="rId10" Type="http://schemas.openxmlformats.org/officeDocument/2006/relationships/image" Target="../media/image7.png"/><Relationship Id="rId4" Type="http://schemas.openxmlformats.org/officeDocument/2006/relationships/hyperlink" Target="mailto:Dirk.Burghardt@tu-dresden.de"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u-dresden.de/bu/umwelt/geo/ressourcen/dateien/pramt/stundenplaene/git/SP_GITM_JG2021.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tu-dresden.de/bu/umwelt/geo/ipf" TargetMode="External"/><Relationship Id="rId3" Type="http://schemas.openxmlformats.org/officeDocument/2006/relationships/hyperlink" Target="https://tu-dresden.de/bu/umwelt/geo/studium/beratung-und-service" TargetMode="External"/><Relationship Id="rId7" Type="http://schemas.openxmlformats.org/officeDocument/2006/relationships/hyperlink" Target="https://tu-dresden.de/bu/umwelt/geo/ifk"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tu-dresden.de/bu/umwelt/geo/geoinformatik" TargetMode="External"/><Relationship Id="rId5" Type="http://schemas.openxmlformats.org/officeDocument/2006/relationships/image" Target="../media/image11.png"/><Relationship Id="rId4" Type="http://schemas.openxmlformats.org/officeDocument/2006/relationships/hyperlink" Target="https://tu-dresden.de/bu/umwelt/geo/studium/beratung-und-service/studiengaenge/git"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p:cNvSpPr>
            <a:spLocks noGrp="1"/>
          </p:cNvSpPr>
          <p:nvPr>
            <p:ph type="subTitle" idx="1"/>
          </p:nvPr>
        </p:nvSpPr>
        <p:spPr>
          <a:xfrm>
            <a:off x="1022355" y="4953000"/>
            <a:ext cx="10642599" cy="781050"/>
          </a:xfrm>
        </p:spPr>
        <p:txBody>
          <a:bodyPr/>
          <a:lstStyle/>
          <a:p>
            <a:pPr fontAlgn="auto">
              <a:spcAft>
                <a:spcPts val="0"/>
              </a:spcAft>
              <a:defRPr/>
            </a:pPr>
            <a:r>
              <a:rPr lang="de-DE" b="1" dirty="0"/>
              <a:t>Anette Eltner</a:t>
            </a:r>
          </a:p>
          <a:p>
            <a:pPr fontAlgn="auto">
              <a:spcAft>
                <a:spcPts val="0"/>
              </a:spcAft>
              <a:defRPr/>
            </a:pPr>
            <a:r>
              <a:rPr lang="de-DE" altLang="de-DE" dirty="0" err="1"/>
              <a:t>Studiengangskoordinatorin</a:t>
            </a:r>
            <a:r>
              <a:rPr lang="de-DE" altLang="de-DE" dirty="0"/>
              <a:t> GIT</a:t>
            </a:r>
            <a:br>
              <a:rPr lang="de-DE" altLang="de-DE" dirty="0"/>
            </a:br>
            <a:r>
              <a:rPr lang="de-DE" altLang="de-DE" dirty="0" err="1"/>
              <a:t>J</a:t>
            </a:r>
            <a:r>
              <a:rPr lang="de-DE" dirty="0" err="1"/>
              <a:t>Professorin</a:t>
            </a:r>
            <a:r>
              <a:rPr lang="de-DE" dirty="0"/>
              <a:t> für Geosensorsysteme an der TU Dresden </a:t>
            </a:r>
          </a:p>
        </p:txBody>
      </p:sp>
      <p:sp>
        <p:nvSpPr>
          <p:cNvPr id="2" name="Textplatzhalter 1">
            <a:extLst>
              <a:ext uri="{FF2B5EF4-FFF2-40B4-BE49-F238E27FC236}">
                <a16:creationId xmlns:a16="http://schemas.microsoft.com/office/drawing/2014/main" id="{738703FD-E0C4-4E43-94C7-05BAABCC3C42}"/>
              </a:ext>
            </a:extLst>
          </p:cNvPr>
          <p:cNvSpPr>
            <a:spLocks noGrp="1"/>
          </p:cNvSpPr>
          <p:nvPr>
            <p:ph type="body" sz="quarter" idx="10"/>
          </p:nvPr>
        </p:nvSpPr>
        <p:spPr/>
        <p:txBody>
          <a:bodyPr/>
          <a:lstStyle/>
          <a:p>
            <a:r>
              <a:rPr lang="en-GB" dirty="0" err="1"/>
              <a:t>Mittwoch</a:t>
            </a:r>
            <a:r>
              <a:rPr lang="en-GB" dirty="0"/>
              <a:t>, 05.10.2022</a:t>
            </a:r>
          </a:p>
        </p:txBody>
      </p:sp>
      <p:sp>
        <p:nvSpPr>
          <p:cNvPr id="17411" name="Titel 4"/>
          <p:cNvSpPr>
            <a:spLocks noGrp="1"/>
          </p:cNvSpPr>
          <p:nvPr>
            <p:ph type="title"/>
          </p:nvPr>
        </p:nvSpPr>
        <p:spPr/>
        <p:txBody>
          <a:bodyPr/>
          <a:lstStyle/>
          <a:p>
            <a:r>
              <a:rPr lang="de-DE" altLang="de-DE" sz="3600" dirty="0"/>
              <a:t>Willkommen im Master-Studiengang Geoinformationstechnologien </a:t>
            </a:r>
          </a:p>
        </p:txBody>
      </p:sp>
    </p:spTree>
    <p:extLst>
      <p:ext uri="{BB962C8B-B14F-4D97-AF65-F5344CB8AC3E}">
        <p14:creationId xmlns:p14="http://schemas.microsoft.com/office/powerpoint/2010/main" val="339127832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8"/>
          <p:cNvSpPr>
            <a:spLocks noGrp="1"/>
          </p:cNvSpPr>
          <p:nvPr>
            <p:ph type="title"/>
          </p:nvPr>
        </p:nvSpPr>
        <p:spPr/>
        <p:txBody>
          <a:bodyPr/>
          <a:lstStyle/>
          <a:p>
            <a:r>
              <a:rPr lang="de-DE" altLang="de-DE" dirty="0" err="1"/>
              <a:t>M.Sc</a:t>
            </a:r>
            <a:r>
              <a:rPr lang="de-DE" altLang="de-DE" dirty="0"/>
              <a:t>. Geoinformationstechnologien</a:t>
            </a:r>
          </a:p>
        </p:txBody>
      </p:sp>
      <p:sp>
        <p:nvSpPr>
          <p:cNvPr id="25603" name="Inhaltsplatzhalter 2"/>
          <p:cNvSpPr>
            <a:spLocks noGrp="1"/>
          </p:cNvSpPr>
          <p:nvPr>
            <p:ph idx="1"/>
          </p:nvPr>
        </p:nvSpPr>
        <p:spPr/>
        <p:txBody>
          <a:bodyPr/>
          <a:lstStyle/>
          <a:p>
            <a:r>
              <a:rPr lang="de-DE" sz="1600" dirty="0"/>
              <a:t>… zielt auf die Vermittlung von Kompetenzen in der Entwicklung und Handhabung wissenschaftlicher und technologischer Methoden der Geoinformatik. </a:t>
            </a:r>
          </a:p>
          <a:p>
            <a:r>
              <a:rPr lang="de-DE" sz="1600" dirty="0"/>
              <a:t>Schwerpunkte: </a:t>
            </a:r>
          </a:p>
          <a:p>
            <a:pPr lvl="1"/>
            <a:r>
              <a:rPr lang="de-DE" sz="1600" dirty="0"/>
              <a:t>Modellierungen, Methoden und Technologien für Geoinformationsinfrastrukturen </a:t>
            </a:r>
          </a:p>
          <a:p>
            <a:pPr lvl="1"/>
            <a:r>
              <a:rPr lang="de-DE" sz="1600" dirty="0"/>
              <a:t>Entwicklung von Geoinformationsdiensten</a:t>
            </a:r>
          </a:p>
          <a:p>
            <a:pPr lvl="1"/>
            <a:r>
              <a:rPr lang="de-DE" sz="1600" dirty="0"/>
              <a:t>Verfahren der Geodatenakquisition (</a:t>
            </a:r>
            <a:r>
              <a:rPr lang="de-DE" sz="1600" dirty="0" err="1"/>
              <a:t>Laserscanning</a:t>
            </a:r>
            <a:r>
              <a:rPr lang="de-DE" sz="1600" dirty="0"/>
              <a:t>, Photogrammetrie, globale Navigationssatellitensysteme, Fernerkundung, …) </a:t>
            </a:r>
          </a:p>
          <a:p>
            <a:pPr lvl="1"/>
            <a:r>
              <a:rPr lang="de-DE" sz="1600" dirty="0"/>
              <a:t>Methoden der Objekterkennung und der Fusion von </a:t>
            </a:r>
            <a:r>
              <a:rPr lang="de-DE" sz="1600" dirty="0" err="1"/>
              <a:t>Geodaten</a:t>
            </a:r>
            <a:endParaRPr lang="de-DE" sz="1600" dirty="0"/>
          </a:p>
          <a:p>
            <a:pPr lvl="1"/>
            <a:r>
              <a:rPr lang="de-DE" sz="1600" dirty="0"/>
              <a:t>Methoden und Technologien der Geodatenvisualisierung </a:t>
            </a:r>
          </a:p>
          <a:p>
            <a:pPr lvl="1"/>
            <a:r>
              <a:rPr lang="de-DE" sz="1600" dirty="0"/>
              <a:t>Mobile und feldbasierte Kartographie</a:t>
            </a:r>
          </a:p>
          <a:p>
            <a:r>
              <a:rPr lang="de-DE" sz="1600" dirty="0"/>
              <a:t>Ergänzung durch Inhalte aus der Informatik zur Erweiterung des Methodenwissens und aus den Geowissenschaften als wesentlicher Anwendungsdomäne </a:t>
            </a:r>
          </a:p>
          <a:p>
            <a:r>
              <a:rPr lang="de-DE" sz="1600" dirty="0"/>
              <a:t>Voraussetzung: Erster berufsqualifizierender Hochschulabschluss auf dem/den Gebiet/en Geoinformatik, Geodäsie und Geoinformation, Kartographie und Geomedientechnik, Geographie, Informatik oder Medieninformatik sowie in anderen eng verwandten Fächern (</a:t>
            </a:r>
            <a:r>
              <a:rPr lang="de-DE" sz="1600" dirty="0">
                <a:sym typeface="Wingdings" panose="05000000000000000000" pitchFamily="2" charset="2"/>
              </a:rPr>
              <a:t> </a:t>
            </a:r>
            <a:r>
              <a:rPr lang="de-DE" sz="1600" dirty="0"/>
              <a:t>Eignungsfeststellungsordnung)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altLang="de-DE" dirty="0"/>
              <a:t>Struktur Master Geoinformationstechnologien </a:t>
            </a:r>
          </a:p>
        </p:txBody>
      </p:sp>
      <p:graphicFrame>
        <p:nvGraphicFramePr>
          <p:cNvPr id="6" name="Tabelle 5"/>
          <p:cNvGraphicFramePr>
            <a:graphicFrameLocks noGrp="1"/>
          </p:cNvGraphicFramePr>
          <p:nvPr>
            <p:extLst>
              <p:ext uri="{D42A27DB-BD31-4B8C-83A1-F6EECF244321}">
                <p14:modId xmlns:p14="http://schemas.microsoft.com/office/powerpoint/2010/main" val="892337860"/>
              </p:ext>
            </p:extLst>
          </p:nvPr>
        </p:nvGraphicFramePr>
        <p:xfrm>
          <a:off x="609600" y="981080"/>
          <a:ext cx="10972800" cy="5469827"/>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16755">
                <a:tc>
                  <a:txBody>
                    <a:bodyPr/>
                    <a:lstStyle/>
                    <a:p>
                      <a:pPr algn="ctr">
                        <a:spcBef>
                          <a:spcPts val="400"/>
                        </a:spcBef>
                        <a:spcAft>
                          <a:spcPts val="0"/>
                        </a:spcAft>
                      </a:pPr>
                      <a:r>
                        <a:rPr lang="de-DE" sz="1900" b="1" dirty="0">
                          <a:solidFill>
                            <a:srgbClr val="000000"/>
                          </a:solidFill>
                          <a:latin typeface="Arial"/>
                          <a:ea typeface="Times New Roman"/>
                          <a:cs typeface="Arial"/>
                        </a:rPr>
                        <a:t>1. Semester </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400"/>
                        </a:spcBef>
                        <a:spcAft>
                          <a:spcPts val="0"/>
                        </a:spcAft>
                      </a:pPr>
                      <a:r>
                        <a:rPr lang="de-DE" sz="1900" b="1">
                          <a:solidFill>
                            <a:srgbClr val="000000"/>
                          </a:solidFill>
                          <a:latin typeface="Arial"/>
                          <a:ea typeface="Times New Roman"/>
                          <a:cs typeface="Arial"/>
                        </a:rPr>
                        <a:t>2. Semester</a:t>
                      </a:r>
                      <a:endParaRPr lang="de-DE" sz="170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400"/>
                        </a:spcBef>
                        <a:spcAft>
                          <a:spcPts val="0"/>
                        </a:spcAft>
                      </a:pPr>
                      <a:r>
                        <a:rPr lang="de-DE" sz="1900" b="1">
                          <a:solidFill>
                            <a:srgbClr val="000000"/>
                          </a:solidFill>
                          <a:latin typeface="Arial"/>
                          <a:ea typeface="Times New Roman"/>
                          <a:cs typeface="Arial"/>
                        </a:rPr>
                        <a:t>3. Semester</a:t>
                      </a:r>
                      <a:endParaRPr lang="de-DE" sz="170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400"/>
                        </a:spcBef>
                        <a:spcAft>
                          <a:spcPts val="0"/>
                        </a:spcAft>
                      </a:pPr>
                      <a:r>
                        <a:rPr lang="de-DE" sz="1900" b="1">
                          <a:solidFill>
                            <a:srgbClr val="000000"/>
                          </a:solidFill>
                          <a:latin typeface="Arial"/>
                          <a:ea typeface="Times New Roman"/>
                          <a:cs typeface="Arial"/>
                        </a:rPr>
                        <a:t>4. Semester</a:t>
                      </a:r>
                      <a:endParaRPr lang="de-DE" sz="170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992965">
                <a:tc>
                  <a:txBody>
                    <a:bodyPr/>
                    <a:lstStyle/>
                    <a:p>
                      <a:pPr algn="ctr">
                        <a:spcBef>
                          <a:spcPts val="400"/>
                        </a:spcBef>
                        <a:spcAft>
                          <a:spcPts val="0"/>
                        </a:spcAft>
                      </a:pPr>
                      <a:r>
                        <a:rPr lang="de-DE" sz="1500" b="1" dirty="0">
                          <a:solidFill>
                            <a:srgbClr val="000000"/>
                          </a:solidFill>
                          <a:latin typeface="Arial"/>
                          <a:ea typeface="Times New Roman"/>
                          <a:cs typeface="Arial"/>
                        </a:rPr>
                        <a:t>Geodateninfrastrukturen  </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4" gridSpan="2">
                  <a:txBody>
                    <a:bodyPr/>
                    <a:lstStyle/>
                    <a:p>
                      <a:pPr algn="ctr">
                        <a:spcBef>
                          <a:spcPts val="400"/>
                        </a:spcBef>
                        <a:spcAft>
                          <a:spcPts val="600"/>
                        </a:spcAft>
                      </a:pPr>
                      <a:r>
                        <a:rPr lang="de-DE" sz="1900" b="1" i="0" dirty="0">
                          <a:solidFill>
                            <a:srgbClr val="000000"/>
                          </a:solidFill>
                          <a:latin typeface="Arial"/>
                          <a:ea typeface="Times New Roman"/>
                          <a:cs typeface="Arial"/>
                        </a:rPr>
                        <a:t>Wahlpflichtbereich</a:t>
                      </a:r>
                      <a:br>
                        <a:rPr lang="de-DE" sz="1500" b="1" i="0" dirty="0">
                          <a:solidFill>
                            <a:srgbClr val="000000"/>
                          </a:solidFill>
                          <a:latin typeface="Arial"/>
                          <a:ea typeface="Times New Roman"/>
                          <a:cs typeface="Arial"/>
                        </a:rPr>
                      </a:br>
                      <a:r>
                        <a:rPr lang="de-DE" sz="1500" b="1" dirty="0">
                          <a:solidFill>
                            <a:srgbClr val="000000"/>
                          </a:solidFill>
                          <a:latin typeface="+mn-lt"/>
                          <a:ea typeface="Times New Roman"/>
                          <a:cs typeface="Arial"/>
                        </a:rPr>
                        <a:t>(</a:t>
                      </a:r>
                      <a:r>
                        <a:rPr lang="de-DE" sz="1600" b="1" i="1" dirty="0">
                          <a:latin typeface="+mn-lt"/>
                          <a:ea typeface="Times New Roman"/>
                          <a:cs typeface="Arial"/>
                        </a:rPr>
                        <a:t>5 aus 8 Modulen)</a:t>
                      </a:r>
                      <a:r>
                        <a:rPr lang="de-DE" sz="1600" b="1" i="0" dirty="0">
                          <a:latin typeface="+mn-lt"/>
                          <a:ea typeface="Times New Roman"/>
                          <a:cs typeface="Arial"/>
                        </a:rPr>
                        <a:t>:</a:t>
                      </a:r>
                    </a:p>
                    <a:p>
                      <a:pPr algn="ctr">
                        <a:lnSpc>
                          <a:spcPts val="2000"/>
                        </a:lnSpc>
                        <a:spcBef>
                          <a:spcPts val="0"/>
                        </a:spcBef>
                        <a:spcAft>
                          <a:spcPts val="0"/>
                        </a:spcAft>
                      </a:pPr>
                      <a:r>
                        <a:rPr lang="de-DE" sz="1500" b="1" i="0" dirty="0">
                          <a:solidFill>
                            <a:srgbClr val="000000"/>
                          </a:solidFill>
                          <a:latin typeface="+mn-lt"/>
                          <a:ea typeface="Times New Roman"/>
                          <a:cs typeface="Arial"/>
                        </a:rPr>
                        <a:t>Geoinformationsdienste</a:t>
                      </a:r>
                      <a:r>
                        <a:rPr lang="de-DE" sz="1500" b="1" i="0" baseline="0" dirty="0">
                          <a:solidFill>
                            <a:srgbClr val="000000"/>
                          </a:solidFill>
                          <a:latin typeface="+mn-lt"/>
                          <a:ea typeface="Times New Roman"/>
                          <a:cs typeface="Arial"/>
                        </a:rPr>
                        <a:t> </a:t>
                      </a:r>
                    </a:p>
                    <a:p>
                      <a:pPr algn="ctr">
                        <a:lnSpc>
                          <a:spcPts val="2000"/>
                        </a:lnSpc>
                        <a:spcBef>
                          <a:spcPts val="0"/>
                        </a:spcBef>
                        <a:spcAft>
                          <a:spcPts val="0"/>
                        </a:spcAft>
                      </a:pPr>
                      <a:r>
                        <a:rPr lang="de-DE" sz="1500" b="1" dirty="0">
                          <a:solidFill>
                            <a:srgbClr val="000000"/>
                          </a:solidFill>
                          <a:latin typeface="Arial"/>
                          <a:ea typeface="Times New Roman"/>
                          <a:cs typeface="Arial"/>
                        </a:rPr>
                        <a:t>Laserscanning und 3D-Punktwolkenverarbeitung </a:t>
                      </a:r>
                      <a:br>
                        <a:rPr lang="de-DE" sz="1500" b="1" dirty="0">
                          <a:solidFill>
                            <a:srgbClr val="000000"/>
                          </a:solidFill>
                          <a:latin typeface="Arial"/>
                          <a:ea typeface="Times New Roman"/>
                          <a:cs typeface="Arial"/>
                        </a:rPr>
                      </a:br>
                      <a:r>
                        <a:rPr lang="de-DE" sz="1500" b="1" dirty="0">
                          <a:solidFill>
                            <a:srgbClr val="000000"/>
                          </a:solidFill>
                          <a:latin typeface="Arial"/>
                          <a:ea typeface="Times New Roman"/>
                          <a:cs typeface="Arial"/>
                        </a:rPr>
                        <a:t>Optische 3D-Messverfahren</a:t>
                      </a:r>
                      <a:br>
                        <a:rPr lang="de-DE" sz="1500" b="1" dirty="0">
                          <a:solidFill>
                            <a:srgbClr val="000000"/>
                          </a:solidFill>
                          <a:latin typeface="Arial"/>
                          <a:ea typeface="Times New Roman"/>
                          <a:cs typeface="Arial"/>
                        </a:rPr>
                      </a:br>
                      <a:r>
                        <a:rPr lang="de-DE" sz="1500" b="1" dirty="0">
                          <a:solidFill>
                            <a:srgbClr val="000000"/>
                          </a:solidFill>
                          <a:latin typeface="Arial"/>
                          <a:ea typeface="Times New Roman"/>
                          <a:cs typeface="Arial"/>
                        </a:rPr>
                        <a:t>Fernerkundung &amp; Bildanalyse </a:t>
                      </a:r>
                      <a:br>
                        <a:rPr lang="de-DE" sz="1500" b="1" dirty="0">
                          <a:solidFill>
                            <a:srgbClr val="000000"/>
                          </a:solidFill>
                          <a:latin typeface="Arial"/>
                          <a:ea typeface="Times New Roman"/>
                          <a:cs typeface="Arial"/>
                        </a:rPr>
                      </a:br>
                      <a:r>
                        <a:rPr lang="de-DE" sz="1500" b="1" dirty="0">
                          <a:solidFill>
                            <a:srgbClr val="000000"/>
                          </a:solidFill>
                          <a:latin typeface="Arial"/>
                          <a:ea typeface="Times New Roman"/>
                          <a:cs typeface="Arial"/>
                        </a:rPr>
                        <a:t>Mobile Kartographie</a:t>
                      </a:r>
                      <a:br>
                        <a:rPr lang="de-DE" sz="1500" b="1" dirty="0">
                          <a:solidFill>
                            <a:srgbClr val="000000"/>
                          </a:solidFill>
                          <a:latin typeface="Arial"/>
                          <a:ea typeface="Times New Roman"/>
                          <a:cs typeface="Arial"/>
                        </a:rPr>
                      </a:br>
                      <a:r>
                        <a:rPr lang="de-DE" sz="1500" b="1" dirty="0">
                          <a:solidFill>
                            <a:srgbClr val="000000"/>
                          </a:solidFill>
                          <a:latin typeface="Arial"/>
                          <a:ea typeface="Times New Roman"/>
                          <a:cs typeface="Arial"/>
                        </a:rPr>
                        <a:t>Kartographische Softwareadaption</a:t>
                      </a:r>
                      <a:br>
                        <a:rPr lang="de-DE" sz="1500" b="1" dirty="0">
                          <a:solidFill>
                            <a:srgbClr val="000000"/>
                          </a:solidFill>
                          <a:latin typeface="Arial"/>
                          <a:ea typeface="Times New Roman"/>
                          <a:cs typeface="Arial"/>
                        </a:rPr>
                      </a:br>
                      <a:r>
                        <a:rPr lang="de-DE" sz="1500" b="1" dirty="0">
                          <a:solidFill>
                            <a:srgbClr val="000000"/>
                          </a:solidFill>
                          <a:latin typeface="+mn-lt"/>
                          <a:ea typeface="Times New Roman"/>
                          <a:cs typeface="Arial"/>
                        </a:rPr>
                        <a:t>Kartographische </a:t>
                      </a:r>
                      <a:r>
                        <a:rPr lang="de-DE" sz="1500" b="1" dirty="0">
                          <a:solidFill>
                            <a:srgbClr val="000000"/>
                          </a:solidFill>
                          <a:latin typeface="Arial"/>
                          <a:ea typeface="Times New Roman"/>
                          <a:cs typeface="Arial"/>
                        </a:rPr>
                        <a:t>Feldarbeit</a:t>
                      </a:r>
                      <a:br>
                        <a:rPr lang="de-DE" sz="1500" b="1" dirty="0">
                          <a:solidFill>
                            <a:srgbClr val="000000"/>
                          </a:solidFill>
                          <a:latin typeface="Arial"/>
                          <a:ea typeface="Times New Roman"/>
                          <a:cs typeface="Arial"/>
                        </a:rPr>
                      </a:br>
                      <a:r>
                        <a:rPr lang="de-DE" sz="1500" b="1" dirty="0">
                          <a:solidFill>
                            <a:srgbClr val="000000"/>
                          </a:solidFill>
                          <a:latin typeface="Arial"/>
                          <a:ea typeface="Times New Roman"/>
                          <a:cs typeface="Arial"/>
                        </a:rPr>
                        <a:t>Objekterkennung und Geodatenfusion</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rowSpan="4" hMerge="1">
                  <a:txBody>
                    <a:bodyPr/>
                    <a:lstStyle/>
                    <a:p>
                      <a:endParaRPr lang="de-DE"/>
                    </a:p>
                  </a:txBody>
                  <a:tcPr/>
                </a:tc>
                <a:tc rowSpan="5">
                  <a:txBody>
                    <a:bodyPr/>
                    <a:lstStyle/>
                    <a:p>
                      <a:pPr algn="ctr">
                        <a:spcBef>
                          <a:spcPts val="400"/>
                        </a:spcBef>
                        <a:spcAft>
                          <a:spcPts val="0"/>
                        </a:spcAft>
                      </a:pPr>
                      <a:r>
                        <a:rPr lang="de-DE" sz="1900" b="1" dirty="0">
                          <a:solidFill>
                            <a:srgbClr val="000000"/>
                          </a:solidFill>
                          <a:latin typeface="Arial"/>
                          <a:ea typeface="Times New Roman"/>
                          <a:cs typeface="Arial"/>
                        </a:rPr>
                        <a:t>Masterarbeit + Verteidigung</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val="10001"/>
                  </a:ext>
                </a:extLst>
              </a:tr>
              <a:tr h="914400">
                <a:tc>
                  <a:txBody>
                    <a:bodyPr/>
                    <a:lstStyle/>
                    <a:p>
                      <a:pPr algn="ctr">
                        <a:spcBef>
                          <a:spcPts val="400"/>
                        </a:spcBef>
                        <a:spcAft>
                          <a:spcPts val="0"/>
                        </a:spcAft>
                      </a:pPr>
                      <a:r>
                        <a:rPr lang="de-DE" sz="1500" b="1" dirty="0">
                          <a:solidFill>
                            <a:srgbClr val="000000"/>
                          </a:solidFill>
                          <a:latin typeface="Arial"/>
                          <a:ea typeface="Times New Roman"/>
                          <a:cs typeface="Arial"/>
                        </a:rPr>
                        <a:t>Verfahren der photogrammetrischen Geodatenakquisition</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914400">
                <a:tc>
                  <a:txBody>
                    <a:bodyPr/>
                    <a:lstStyle/>
                    <a:p>
                      <a:pPr algn="ctr">
                        <a:spcBef>
                          <a:spcPts val="400"/>
                        </a:spcBef>
                        <a:spcAft>
                          <a:spcPts val="0"/>
                        </a:spcAft>
                      </a:pPr>
                      <a:r>
                        <a:rPr lang="de-DE" sz="1500" b="1" dirty="0">
                          <a:solidFill>
                            <a:srgbClr val="000000"/>
                          </a:solidFill>
                          <a:latin typeface="Arial"/>
                          <a:ea typeface="Times New Roman"/>
                          <a:cs typeface="Arial"/>
                        </a:rPr>
                        <a:t>Geovisualisierung und Generalisierung</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3"/>
                  </a:ext>
                </a:extLst>
              </a:tr>
              <a:tr h="914400">
                <a:tc>
                  <a:txBody>
                    <a:bodyPr/>
                    <a:lstStyle/>
                    <a:p>
                      <a:pPr algn="ctr">
                        <a:spcBef>
                          <a:spcPts val="400"/>
                        </a:spcBef>
                        <a:spcAft>
                          <a:spcPts val="0"/>
                        </a:spcAft>
                      </a:pPr>
                      <a:r>
                        <a:rPr lang="de-DE" sz="1500" b="1" dirty="0">
                          <a:solidFill>
                            <a:srgbClr val="000000"/>
                          </a:solidFill>
                          <a:latin typeface="Arial"/>
                          <a:ea typeface="Times New Roman"/>
                          <a:cs typeface="Arial"/>
                        </a:rPr>
                        <a:t>Fernerkundung </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4"/>
                  </a:ext>
                </a:extLst>
              </a:tr>
              <a:tr h="1116907">
                <a:tc>
                  <a:txBody>
                    <a:bodyPr/>
                    <a:lstStyle/>
                    <a:p>
                      <a:pPr algn="ctr">
                        <a:spcBef>
                          <a:spcPts val="400"/>
                        </a:spcBef>
                        <a:spcAft>
                          <a:spcPts val="0"/>
                        </a:spcAft>
                      </a:pPr>
                      <a:r>
                        <a:rPr lang="de-DE" sz="1500" b="1" dirty="0">
                          <a:solidFill>
                            <a:srgbClr val="000000"/>
                          </a:solidFill>
                          <a:latin typeface="Arial"/>
                          <a:ea typeface="Times New Roman"/>
                          <a:cs typeface="Arial"/>
                        </a:rPr>
                        <a:t>Schlüsselqualifikationen</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gridSpan="2">
                  <a:txBody>
                    <a:bodyPr/>
                    <a:lstStyle/>
                    <a:p>
                      <a:pPr algn="ctr">
                        <a:spcBef>
                          <a:spcPts val="400"/>
                        </a:spcBef>
                        <a:spcAft>
                          <a:spcPts val="0"/>
                        </a:spcAft>
                      </a:pPr>
                      <a:r>
                        <a:rPr lang="de-DE" sz="1900" b="1" dirty="0">
                          <a:solidFill>
                            <a:srgbClr val="000000"/>
                          </a:solidFill>
                          <a:latin typeface="Arial"/>
                          <a:ea typeface="Times New Roman"/>
                          <a:cs typeface="Arial"/>
                        </a:rPr>
                        <a:t>Ergänzungsbereich </a:t>
                      </a:r>
                      <a:br>
                        <a:rPr lang="de-DE" sz="1900" b="1" dirty="0">
                          <a:solidFill>
                            <a:srgbClr val="000000"/>
                          </a:solidFill>
                          <a:latin typeface="Arial"/>
                          <a:ea typeface="Times New Roman"/>
                          <a:cs typeface="Arial"/>
                        </a:rPr>
                      </a:br>
                      <a:r>
                        <a:rPr lang="de-DE" sz="1500" b="1" dirty="0">
                          <a:solidFill>
                            <a:srgbClr val="000000"/>
                          </a:solidFill>
                          <a:latin typeface="Arial"/>
                          <a:ea typeface="Times New Roman"/>
                          <a:cs typeface="Arial"/>
                        </a:rPr>
                        <a:t>Informatik, Geo-, Hydro- und Forstwissenschaften  </a:t>
                      </a:r>
                      <a:endParaRPr lang="de-DE" sz="1700" dirty="0">
                        <a:latin typeface="Arial"/>
                        <a:ea typeface="Times New Roman"/>
                        <a:cs typeface="Times New Roman"/>
                      </a:endParaRPr>
                    </a:p>
                  </a:txBody>
                  <a:tcPr marL="67831" marR="67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de-DE" altLang="de-DE" dirty="0"/>
              <a:t>Schlüsselqualifikationen (M5) und Vertiefungen (M14)</a:t>
            </a:r>
          </a:p>
        </p:txBody>
      </p:sp>
      <p:sp>
        <p:nvSpPr>
          <p:cNvPr id="4" name="Inhaltsplatzhalter 3"/>
          <p:cNvSpPr>
            <a:spLocks noGrp="1"/>
          </p:cNvSpPr>
          <p:nvPr>
            <p:ph idx="1"/>
          </p:nvPr>
        </p:nvSpPr>
        <p:spPr/>
        <p:txBody>
          <a:bodyPr/>
          <a:lstStyle/>
          <a:p>
            <a:r>
              <a:rPr lang="de-DE" dirty="0"/>
              <a:t>Flexibel!</a:t>
            </a:r>
          </a:p>
          <a:p>
            <a:r>
              <a:rPr lang="de-DE" dirty="0"/>
              <a:t>Empfehlungen zu Modul 5:</a:t>
            </a:r>
          </a:p>
          <a:p>
            <a:pPr lvl="1"/>
            <a:r>
              <a:rPr lang="de-DE" dirty="0"/>
              <a:t>Fremdsprachen</a:t>
            </a:r>
          </a:p>
          <a:p>
            <a:pPr lvl="1"/>
            <a:r>
              <a:rPr lang="de-DE" dirty="0"/>
              <a:t>Scientific </a:t>
            </a:r>
            <a:r>
              <a:rPr lang="de-DE" dirty="0" err="1"/>
              <a:t>Presentation</a:t>
            </a:r>
            <a:r>
              <a:rPr lang="de-DE" dirty="0"/>
              <a:t> </a:t>
            </a:r>
            <a:r>
              <a:rPr lang="de-DE" dirty="0" err="1"/>
              <a:t>and</a:t>
            </a:r>
            <a:r>
              <a:rPr lang="de-DE" dirty="0"/>
              <a:t> Writing </a:t>
            </a:r>
          </a:p>
          <a:p>
            <a:pPr lvl="1"/>
            <a:r>
              <a:rPr lang="de-DE" dirty="0"/>
              <a:t>BWL</a:t>
            </a:r>
          </a:p>
          <a:p>
            <a:pPr lvl="1"/>
            <a:r>
              <a:rPr lang="de-DE" dirty="0"/>
              <a:t>Aber ggf. auch Programmiersprachen, Managementmethoden …</a:t>
            </a:r>
          </a:p>
          <a:p>
            <a:r>
              <a:rPr lang="de-DE" dirty="0"/>
              <a:t>Empfehlungen zu Modul 14:</a:t>
            </a:r>
          </a:p>
          <a:p>
            <a:pPr lvl="1"/>
            <a:r>
              <a:rPr lang="de-DE" dirty="0"/>
              <a:t>Veranstaltungen der Informatik und den Umweltwissenschaften</a:t>
            </a:r>
          </a:p>
          <a:p>
            <a:pPr lvl="1"/>
            <a:r>
              <a:rPr lang="de-DE" dirty="0"/>
              <a:t>Modul zu GNSS (</a:t>
            </a:r>
            <a:r>
              <a:rPr lang="de-DE" dirty="0" err="1"/>
              <a:t>Wanninger</a:t>
            </a:r>
            <a:r>
              <a:rPr lang="de-DE" dirty="0"/>
              <a:t>)</a:t>
            </a:r>
          </a:p>
          <a:p>
            <a:pPr lvl="1"/>
            <a:r>
              <a:rPr lang="de-DE" dirty="0"/>
              <a:t>u.v.a.m., ggf. Studienberatung fragen</a:t>
            </a:r>
          </a:p>
          <a:p>
            <a:pPr lvl="1"/>
            <a:r>
              <a:rPr lang="de-DE" dirty="0"/>
              <a:t>Gerne auch Module aus einem Auslandssemester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8"/>
          <p:cNvSpPr>
            <a:spLocks noGrp="1"/>
          </p:cNvSpPr>
          <p:nvPr>
            <p:ph type="title"/>
          </p:nvPr>
        </p:nvSpPr>
        <p:spPr/>
        <p:txBody>
          <a:bodyPr/>
          <a:lstStyle/>
          <a:p>
            <a:r>
              <a:rPr lang="de-DE" altLang="de-DE" dirty="0"/>
              <a:t>Mit wem haben Sie es primär zu tun?</a:t>
            </a:r>
          </a:p>
        </p:txBody>
      </p:sp>
      <p:sp>
        <p:nvSpPr>
          <p:cNvPr id="25603" name="Inhaltsplatzhalter 2"/>
          <p:cNvSpPr>
            <a:spLocks noGrp="1"/>
          </p:cNvSpPr>
          <p:nvPr>
            <p:ph idx="1"/>
          </p:nvPr>
        </p:nvSpPr>
        <p:spPr/>
        <p:txBody>
          <a:bodyPr/>
          <a:lstStyle/>
          <a:p>
            <a:pPr>
              <a:spcBef>
                <a:spcPts val="2000"/>
              </a:spcBef>
            </a:pPr>
            <a:r>
              <a:rPr lang="de-DE" altLang="de-DE" sz="1600" dirty="0"/>
              <a:t>Professur Geoinformatik 			Prof. Lars Bernard</a:t>
            </a:r>
          </a:p>
          <a:p>
            <a:pPr marL="1828754" lvl="4" indent="0">
              <a:spcBef>
                <a:spcPts val="432"/>
              </a:spcBef>
              <a:buNone/>
            </a:pPr>
            <a:r>
              <a:rPr lang="de-DE" altLang="de-DE" sz="1600" dirty="0"/>
              <a:t>			</a:t>
            </a:r>
            <a:r>
              <a:rPr lang="de-DE" altLang="de-DE" sz="1400" dirty="0">
                <a:hlinkClick r:id="rId3"/>
              </a:rPr>
              <a:t>Lars.Bernard@tu-dresden.de</a:t>
            </a:r>
            <a:r>
              <a:rPr lang="de-DE" altLang="de-DE" sz="1600" dirty="0"/>
              <a:t> </a:t>
            </a:r>
          </a:p>
          <a:p>
            <a:pPr>
              <a:spcBef>
                <a:spcPts val="2000"/>
              </a:spcBef>
            </a:pPr>
            <a:r>
              <a:rPr lang="de-DE" altLang="de-DE" sz="1600" dirty="0"/>
              <a:t>Institut für Kartographie			Prof. Dirk Burghardt</a:t>
            </a:r>
          </a:p>
          <a:p>
            <a:pPr lvl="1"/>
            <a:r>
              <a:rPr lang="de-DE" altLang="de-DE" sz="1600" dirty="0"/>
              <a:t>Kartographische Kommunikation	</a:t>
            </a:r>
            <a:r>
              <a:rPr lang="de-DE" altLang="de-DE" sz="1400" dirty="0">
                <a:hlinkClick r:id="rId4"/>
              </a:rPr>
              <a:t>Dirk.Burghardt@tu-dresden.de</a:t>
            </a:r>
            <a:endParaRPr lang="de-DE" altLang="de-DE" sz="1400" dirty="0"/>
          </a:p>
          <a:p>
            <a:pPr>
              <a:spcBef>
                <a:spcPts val="2000"/>
              </a:spcBef>
            </a:pPr>
            <a:r>
              <a:rPr lang="de-DE" altLang="de-DE" sz="1600" dirty="0"/>
              <a:t>Institut für Photogrammetrie und Fernerkundung</a:t>
            </a:r>
          </a:p>
          <a:p>
            <a:pPr lvl="1">
              <a:spcBef>
                <a:spcPts val="600"/>
              </a:spcBef>
            </a:pPr>
            <a:r>
              <a:rPr lang="de-DE" altLang="de-DE" sz="1600" dirty="0"/>
              <a:t>Photogrammetrie			Prof. Hans-Gerd Maas</a:t>
            </a:r>
          </a:p>
          <a:p>
            <a:pPr marL="2285943" lvl="5" indent="0">
              <a:buNone/>
            </a:pPr>
            <a:r>
              <a:rPr lang="de-DE" altLang="de-DE" sz="1600" dirty="0"/>
              <a:t>			</a:t>
            </a:r>
            <a:r>
              <a:rPr lang="de-DE" altLang="de-DE" sz="1400" dirty="0">
                <a:hlinkClick r:id="rId5"/>
              </a:rPr>
              <a:t>hans-gerd.maas@tu-dresden.de</a:t>
            </a:r>
            <a:r>
              <a:rPr lang="de-DE" altLang="de-DE" sz="1600" dirty="0"/>
              <a:t> </a:t>
            </a:r>
          </a:p>
          <a:p>
            <a:pPr lvl="1">
              <a:spcBef>
                <a:spcPts val="600"/>
              </a:spcBef>
            </a:pPr>
            <a:r>
              <a:rPr lang="de-DE" altLang="de-DE" sz="1600" dirty="0"/>
              <a:t>Geosensorsysteme			Jun. Prof. Anette </a:t>
            </a:r>
            <a:r>
              <a:rPr lang="de-DE" altLang="de-DE" sz="1600" dirty="0" err="1"/>
              <a:t>Eltner</a:t>
            </a:r>
            <a:endParaRPr lang="de-DE" altLang="de-DE" sz="1600" dirty="0"/>
          </a:p>
          <a:p>
            <a:pPr marL="2285943" lvl="5" indent="0">
              <a:buNone/>
            </a:pPr>
            <a:r>
              <a:rPr lang="de-DE" altLang="de-DE" sz="1400" dirty="0"/>
              <a:t>			</a:t>
            </a:r>
            <a:r>
              <a:rPr lang="de-DE" altLang="de-DE" sz="1400" dirty="0">
                <a:hlinkClick r:id="rId6"/>
              </a:rPr>
              <a:t>anette.eltner@tu-dresden.de</a:t>
            </a:r>
            <a:r>
              <a:rPr lang="de-DE" altLang="de-DE" sz="1400" dirty="0"/>
              <a:t> </a:t>
            </a:r>
          </a:p>
          <a:p>
            <a:pPr lvl="1"/>
            <a:r>
              <a:rPr lang="de-DE" altLang="de-DE" sz="1600" dirty="0"/>
              <a:t>Umweltfernerkundung			Jun. Prof. Matthias </a:t>
            </a:r>
            <a:r>
              <a:rPr lang="de-DE" altLang="de-DE" sz="1600" dirty="0" err="1"/>
              <a:t>Forkel</a:t>
            </a:r>
            <a:endParaRPr lang="de-DE" altLang="de-DE" sz="1600" dirty="0"/>
          </a:p>
          <a:p>
            <a:pPr marL="3657509" lvl="8" indent="914377">
              <a:buNone/>
            </a:pPr>
            <a:r>
              <a:rPr lang="de-DE" altLang="de-DE" sz="1400" dirty="0">
                <a:hlinkClick r:id="rId7"/>
              </a:rPr>
              <a:t>matthias.forkel@tu-dresden.de</a:t>
            </a:r>
            <a:r>
              <a:rPr lang="de-DE" altLang="de-DE" sz="1600" dirty="0"/>
              <a:t> </a:t>
            </a:r>
          </a:p>
          <a:p>
            <a:pPr>
              <a:spcBef>
                <a:spcPts val="2000"/>
              </a:spcBef>
            </a:pPr>
            <a:r>
              <a:rPr lang="de-DE" altLang="de-DE" sz="1600" dirty="0"/>
              <a:t>… und einige </a:t>
            </a:r>
            <a:r>
              <a:rPr lang="de-DE" altLang="de-DE" sz="1600" dirty="0" err="1"/>
              <a:t>PostDocs</a:t>
            </a:r>
            <a:r>
              <a:rPr lang="de-DE" altLang="de-DE" sz="1600" dirty="0"/>
              <a:t> und Promovierende</a:t>
            </a:r>
          </a:p>
          <a:p>
            <a:endParaRPr lang="de-DE" altLang="de-DE" dirty="0"/>
          </a:p>
        </p:txBody>
      </p:sp>
      <p:pic>
        <p:nvPicPr>
          <p:cNvPr id="2" name="Grafik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24897" y="1451832"/>
            <a:ext cx="1120000" cy="1440000"/>
          </a:xfrm>
          <a:prstGeom prst="rect">
            <a:avLst/>
          </a:prstGeom>
        </p:spPr>
      </p:pic>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7273" y="578893"/>
            <a:ext cx="1440000" cy="1440000"/>
          </a:xfrm>
          <a:prstGeom prst="rect">
            <a:avLst/>
          </a:prstGeom>
        </p:spPr>
      </p:pic>
      <p:pic>
        <p:nvPicPr>
          <p:cNvPr id="5" name="Grafik 4"/>
          <p:cNvPicPr>
            <a:picLocks noChangeAspect="1"/>
          </p:cNvPicPr>
          <p:nvPr/>
        </p:nvPicPr>
        <p:blipFill rotWithShape="1">
          <a:blip r:embed="rId10">
            <a:extLst>
              <a:ext uri="{28A0092B-C50C-407E-A947-70E740481C1C}">
                <a14:useLocalDpi xmlns:a14="http://schemas.microsoft.com/office/drawing/2010/main" val="0"/>
              </a:ext>
            </a:extLst>
          </a:blip>
          <a:srcRect l="27070" r="9236"/>
          <a:stretch/>
        </p:blipFill>
        <p:spPr>
          <a:xfrm>
            <a:off x="8209104" y="4377605"/>
            <a:ext cx="1515793" cy="1440000"/>
          </a:xfrm>
          <a:prstGeom prst="rect">
            <a:avLst/>
          </a:prstGeom>
        </p:spPr>
      </p:pic>
      <p:pic>
        <p:nvPicPr>
          <p:cNvPr id="6" name="Grafik 5"/>
          <p:cNvPicPr>
            <a:picLocks noChangeAspect="1"/>
          </p:cNvPicPr>
          <p:nvPr/>
        </p:nvPicPr>
        <p:blipFill rotWithShape="1">
          <a:blip r:embed="rId11">
            <a:extLst>
              <a:ext uri="{28A0092B-C50C-407E-A947-70E740481C1C}">
                <a14:useLocalDpi xmlns:a14="http://schemas.microsoft.com/office/drawing/2010/main" val="0"/>
              </a:ext>
            </a:extLst>
          </a:blip>
          <a:srcRect l="24522" r="9236"/>
          <a:stretch/>
        </p:blipFill>
        <p:spPr>
          <a:xfrm>
            <a:off x="9865435" y="3421224"/>
            <a:ext cx="1576427" cy="1440000"/>
          </a:xfrm>
          <a:prstGeom prst="rect">
            <a:avLst/>
          </a:prstGeom>
        </p:spPr>
      </p:pic>
      <p:pic>
        <p:nvPicPr>
          <p:cNvPr id="7" name="Grafik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5994" y="2476912"/>
            <a:ext cx="1143779" cy="1440000"/>
          </a:xfrm>
          <a:prstGeom prst="rect">
            <a:avLst/>
          </a:prstGeom>
        </p:spPr>
      </p:pic>
    </p:spTree>
    <p:extLst>
      <p:ext uri="{BB962C8B-B14F-4D97-AF65-F5344CB8AC3E}">
        <p14:creationId xmlns:p14="http://schemas.microsoft.com/office/powerpoint/2010/main" val="334931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1AC4A31-EEE0-4B1C-9DD7-EAE0871495BC}"/>
              </a:ext>
            </a:extLst>
          </p:cNvPr>
          <p:cNvPicPr>
            <a:picLocks noChangeAspect="1"/>
          </p:cNvPicPr>
          <p:nvPr/>
        </p:nvPicPr>
        <p:blipFill>
          <a:blip r:embed="rId3"/>
          <a:stretch>
            <a:fillRect/>
          </a:stretch>
        </p:blipFill>
        <p:spPr>
          <a:xfrm>
            <a:off x="1554830" y="1205450"/>
            <a:ext cx="8610600" cy="4447100"/>
          </a:xfrm>
          <a:prstGeom prst="rect">
            <a:avLst/>
          </a:prstGeom>
        </p:spPr>
      </p:pic>
      <p:sp>
        <p:nvSpPr>
          <p:cNvPr id="26626" name="Titel 1"/>
          <p:cNvSpPr>
            <a:spLocks noGrp="1"/>
          </p:cNvSpPr>
          <p:nvPr>
            <p:ph type="title"/>
          </p:nvPr>
        </p:nvSpPr>
        <p:spPr/>
        <p:txBody>
          <a:bodyPr/>
          <a:lstStyle/>
          <a:p>
            <a:r>
              <a:rPr lang="de-DE" altLang="de-DE" dirty="0"/>
              <a:t>Ihr Stundenplan für das WS 2021/22 (Pflichtmodule)</a:t>
            </a:r>
          </a:p>
        </p:txBody>
      </p:sp>
      <p:sp>
        <p:nvSpPr>
          <p:cNvPr id="26627" name="Inhaltsplatzhalter 2"/>
          <p:cNvSpPr>
            <a:spLocks noGrp="1"/>
          </p:cNvSpPr>
          <p:nvPr>
            <p:ph idx="1"/>
          </p:nvPr>
        </p:nvSpPr>
        <p:spPr>
          <a:xfrm>
            <a:off x="1981200" y="5715004"/>
            <a:ext cx="8001000" cy="666379"/>
          </a:xfrm>
        </p:spPr>
        <p:txBody>
          <a:bodyPr/>
          <a:lstStyle/>
          <a:p>
            <a:r>
              <a:rPr lang="de-DE" altLang="de-DE" sz="1800" dirty="0"/>
              <a:t>Nutzen Sie die </a:t>
            </a:r>
            <a:r>
              <a:rPr lang="de-DE" altLang="de-DE" sz="1800" dirty="0">
                <a:solidFill>
                  <a:srgbClr val="FF3300"/>
                </a:solidFill>
              </a:rPr>
              <a:t>Freiräume für Schlüsselqualifikationen (Modul 5) und </a:t>
            </a:r>
            <a:br>
              <a:rPr lang="de-DE" altLang="de-DE" sz="1800" dirty="0">
                <a:solidFill>
                  <a:srgbClr val="FF3300"/>
                </a:solidFill>
              </a:rPr>
            </a:br>
            <a:r>
              <a:rPr lang="de-DE" altLang="de-DE" sz="1800" dirty="0">
                <a:solidFill>
                  <a:srgbClr val="FF3300"/>
                </a:solidFill>
              </a:rPr>
              <a:t>zur </a:t>
            </a:r>
            <a:r>
              <a:rPr lang="de-DE" altLang="de-DE" sz="1800" dirty="0">
                <a:solidFill>
                  <a:srgbClr val="FF3300"/>
                </a:solidFill>
                <a:cs typeface="Times New Roman" panose="02020603050405020304" pitchFamily="18" charset="0"/>
              </a:rPr>
              <a:t>Ergänzung aus Informatik und Geowissenschaften (Modul 14)</a:t>
            </a:r>
          </a:p>
        </p:txBody>
      </p:sp>
      <p:sp>
        <p:nvSpPr>
          <p:cNvPr id="12" name="Rechteck 3"/>
          <p:cNvSpPr>
            <a:spLocks noChangeArrowheads="1"/>
          </p:cNvSpPr>
          <p:nvPr/>
        </p:nvSpPr>
        <p:spPr bwMode="auto">
          <a:xfrm>
            <a:off x="1980156" y="849687"/>
            <a:ext cx="7848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03399"/>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de-DE" altLang="de-DE" sz="1200" b="1" dirty="0">
                <a:hlinkClick r:id="rId4"/>
              </a:rPr>
              <a:t>https://tu-dresden.de/bu/umwelt/geo/ressourcen/dateien/pramt/stundenplaene/git/SP_GITM_JG2022.pdf</a:t>
            </a:r>
            <a:r>
              <a:rPr lang="de-DE" altLang="de-DE" sz="1200" b="1" dirty="0"/>
              <a:t> </a:t>
            </a:r>
          </a:p>
        </p:txBody>
      </p:sp>
      <p:sp>
        <p:nvSpPr>
          <p:cNvPr id="6" name="Inhaltsplatzhalter 2"/>
          <p:cNvSpPr txBox="1">
            <a:spLocks/>
          </p:cNvSpPr>
          <p:nvPr/>
        </p:nvSpPr>
        <p:spPr bwMode="auto">
          <a:xfrm rot="21111866">
            <a:off x="4987893" y="4616131"/>
            <a:ext cx="1744475" cy="61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3399"/>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2558" indent="-182558">
              <a:buNone/>
            </a:pPr>
            <a:r>
              <a:rPr lang="de-DE" altLang="de-DE" sz="1400" b="1" kern="0" dirty="0">
                <a:solidFill>
                  <a:srgbClr val="FF3300"/>
                </a:solidFill>
              </a:rPr>
              <a:t>+ flexible Übungs- </a:t>
            </a:r>
            <a:r>
              <a:rPr lang="de-DE" altLang="de-DE" sz="1400" b="1" kern="0" dirty="0" err="1">
                <a:solidFill>
                  <a:srgbClr val="FF3300"/>
                </a:solidFill>
              </a:rPr>
              <a:t>termine</a:t>
            </a:r>
            <a:r>
              <a:rPr lang="de-DE" altLang="de-DE" sz="1400" b="1" kern="0" dirty="0">
                <a:solidFill>
                  <a:srgbClr val="FF3300"/>
                </a:solidFill>
              </a:rPr>
              <a:t> etc.</a:t>
            </a:r>
            <a:endParaRPr lang="de-DE" altLang="de-DE" sz="1400" b="1" kern="0" dirty="0">
              <a:solidFill>
                <a:srgbClr val="FF3300"/>
              </a:solidFill>
              <a:cs typeface="Times New Roman" panose="02020603050405020304" pitchFamily="18" charset="0"/>
            </a:endParaRPr>
          </a:p>
          <a:p>
            <a:endParaRPr lang="de-DE" altLang="de-DE"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DE" altLang="de-DE" dirty="0">
                <a:solidFill>
                  <a:srgbClr val="002060"/>
                </a:solidFill>
              </a:rPr>
              <a:t>Mehr und aktuelle Informationen</a:t>
            </a:r>
          </a:p>
        </p:txBody>
      </p:sp>
      <p:sp>
        <p:nvSpPr>
          <p:cNvPr id="28677" name="Rechteck 2"/>
          <p:cNvSpPr>
            <a:spLocks noChangeArrowheads="1"/>
          </p:cNvSpPr>
          <p:nvPr/>
        </p:nvSpPr>
        <p:spPr bwMode="auto">
          <a:xfrm>
            <a:off x="4343400" y="6005716"/>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003399"/>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de-DE" altLang="de-DE" b="1" i="1" dirty="0">
                <a:solidFill>
                  <a:srgbClr val="002060"/>
                </a:solidFill>
              </a:rPr>
              <a:t>…und fragen Sie nach!</a:t>
            </a:r>
            <a:r>
              <a:rPr lang="de-DE" altLang="de-DE" i="1" dirty="0">
                <a:solidFill>
                  <a:srgbClr val="002060"/>
                </a:solidFill>
              </a:rPr>
              <a:t> </a:t>
            </a:r>
          </a:p>
        </p:txBody>
      </p:sp>
      <p:sp>
        <p:nvSpPr>
          <p:cNvPr id="10" name="Rechteck 1"/>
          <p:cNvSpPr>
            <a:spLocks noChangeArrowheads="1"/>
          </p:cNvSpPr>
          <p:nvPr/>
        </p:nvSpPr>
        <p:spPr bwMode="auto">
          <a:xfrm>
            <a:off x="609600" y="988457"/>
            <a:ext cx="8131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03399"/>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None/>
            </a:pPr>
            <a:r>
              <a:rPr lang="de-DE" altLang="de-DE" sz="1600" b="1" dirty="0">
                <a:solidFill>
                  <a:srgbClr val="002060"/>
                </a:solidFill>
              </a:rPr>
              <a:t>Auf der Seite des Prüfungsamts:</a:t>
            </a:r>
          </a:p>
          <a:p>
            <a:pPr eaLnBrk="1" hangingPunct="1">
              <a:spcBef>
                <a:spcPct val="0"/>
              </a:spcBef>
              <a:buClrTx/>
              <a:buFontTx/>
              <a:buNone/>
            </a:pPr>
            <a:r>
              <a:rPr lang="de-DE" altLang="de-DE" sz="1600" dirty="0">
                <a:hlinkClick r:id="rId3"/>
              </a:rPr>
              <a:t>https://tu-dresden.de/bu/umwelt/geo/studium/beratung-und-service</a:t>
            </a:r>
            <a:endParaRPr lang="de-DE" altLang="de-DE" sz="1600" dirty="0"/>
          </a:p>
          <a:p>
            <a:pPr eaLnBrk="1" hangingPunct="1">
              <a:spcBef>
                <a:spcPct val="0"/>
              </a:spcBef>
              <a:buClrTx/>
              <a:buFontTx/>
              <a:buNone/>
            </a:pPr>
            <a:r>
              <a:rPr lang="de-DE" altLang="de-DE" sz="1600" dirty="0">
                <a:hlinkClick r:id="rId4"/>
              </a:rPr>
              <a:t>https://tu-dresden.de/bu/umwelt/geo/studium/beratung-und-service/studiengaenge/git</a:t>
            </a:r>
            <a:r>
              <a:rPr lang="de-DE" altLang="de-DE" sz="1600" dirty="0"/>
              <a:t>   </a:t>
            </a:r>
          </a:p>
        </p:txBody>
      </p:sp>
      <p:pic>
        <p:nvPicPr>
          <p:cNvPr id="11" name="Grafik 10"/>
          <p:cNvPicPr>
            <a:picLocks noChangeAspect="1"/>
          </p:cNvPicPr>
          <p:nvPr/>
        </p:nvPicPr>
        <p:blipFill>
          <a:blip r:embed="rId5"/>
          <a:stretch>
            <a:fillRect/>
          </a:stretch>
        </p:blipFill>
        <p:spPr>
          <a:xfrm>
            <a:off x="1447800" y="2065971"/>
            <a:ext cx="3027525" cy="3655457"/>
          </a:xfrm>
          <a:prstGeom prst="rect">
            <a:avLst/>
          </a:prstGeom>
          <a:ln>
            <a:noFill/>
          </a:ln>
          <a:effectLst>
            <a:outerShdw blurRad="292100" dist="139700" dir="2700000" algn="tl" rotWithShape="0">
              <a:srgbClr val="333333">
                <a:alpha val="65000"/>
              </a:srgbClr>
            </a:outerShdw>
          </a:effectLst>
        </p:spPr>
      </p:pic>
      <p:sp>
        <p:nvSpPr>
          <p:cNvPr id="12" name="Rechteck 2"/>
          <p:cNvSpPr>
            <a:spLocks noChangeArrowheads="1"/>
          </p:cNvSpPr>
          <p:nvPr/>
        </p:nvSpPr>
        <p:spPr bwMode="auto">
          <a:xfrm>
            <a:off x="6007772" y="4193145"/>
            <a:ext cx="5316531"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003399"/>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de-DE" altLang="de-DE" sz="2000" b="1" dirty="0">
                <a:solidFill>
                  <a:srgbClr val="002060"/>
                </a:solidFill>
              </a:rPr>
              <a:t>…und auf den Seiten der Professuren:</a:t>
            </a:r>
          </a:p>
          <a:p>
            <a:pPr eaLnBrk="1" hangingPunct="1">
              <a:lnSpc>
                <a:spcPts val="2400"/>
              </a:lnSpc>
              <a:spcBef>
                <a:spcPct val="0"/>
              </a:spcBef>
              <a:buClrTx/>
              <a:buNone/>
            </a:pPr>
            <a:r>
              <a:rPr lang="de-DE" altLang="de-DE" sz="1600" dirty="0">
                <a:solidFill>
                  <a:srgbClr val="002060"/>
                </a:solidFill>
                <a:hlinkClick r:id="rId6"/>
              </a:rPr>
              <a:t>https://tu-dresden.de/bu/umwelt/geo/geoinformatik</a:t>
            </a:r>
            <a:r>
              <a:rPr lang="de-DE" altLang="de-DE" sz="1600" dirty="0">
                <a:solidFill>
                  <a:srgbClr val="002060"/>
                </a:solidFill>
              </a:rPr>
              <a:t> </a:t>
            </a:r>
          </a:p>
          <a:p>
            <a:pPr eaLnBrk="1" hangingPunct="1">
              <a:lnSpc>
                <a:spcPts val="2400"/>
              </a:lnSpc>
              <a:spcBef>
                <a:spcPct val="0"/>
              </a:spcBef>
              <a:buClrTx/>
              <a:buNone/>
            </a:pPr>
            <a:r>
              <a:rPr lang="de-DE" altLang="de-DE" sz="1600" dirty="0">
                <a:solidFill>
                  <a:srgbClr val="002060"/>
                </a:solidFill>
                <a:hlinkClick r:id="rId7"/>
              </a:rPr>
              <a:t>https://tu-dresden.de/bu/umwelt/geo/ifk</a:t>
            </a:r>
            <a:r>
              <a:rPr lang="de-DE" altLang="de-DE" sz="1600" dirty="0">
                <a:solidFill>
                  <a:srgbClr val="002060"/>
                </a:solidFill>
              </a:rPr>
              <a:t> </a:t>
            </a:r>
          </a:p>
          <a:p>
            <a:pPr eaLnBrk="1" hangingPunct="1">
              <a:lnSpc>
                <a:spcPts val="2400"/>
              </a:lnSpc>
              <a:spcBef>
                <a:spcPct val="0"/>
              </a:spcBef>
              <a:buClrTx/>
              <a:buNone/>
            </a:pPr>
            <a:r>
              <a:rPr lang="de-DE" altLang="de-DE" sz="1600" dirty="0">
                <a:solidFill>
                  <a:srgbClr val="002060"/>
                </a:solidFill>
                <a:hlinkClick r:id="rId8"/>
              </a:rPr>
              <a:t>https://tu-dresden.de/bu/umwelt/geo/ipf</a:t>
            </a:r>
            <a:r>
              <a:rPr lang="de-DE" altLang="de-DE" sz="1600" dirty="0">
                <a:solidFill>
                  <a:srgbClr val="002060"/>
                </a:solidFill>
              </a:rPr>
              <a:t> </a:t>
            </a:r>
          </a:p>
        </p:txBody>
      </p:sp>
      <p:pic>
        <p:nvPicPr>
          <p:cNvPr id="2" name="Grafik 1"/>
          <p:cNvPicPr>
            <a:picLocks noChangeAspect="1"/>
          </p:cNvPicPr>
          <p:nvPr/>
        </p:nvPicPr>
        <p:blipFill>
          <a:blip r:embed="rId9"/>
          <a:stretch>
            <a:fillRect/>
          </a:stretch>
        </p:blipFill>
        <p:spPr>
          <a:xfrm>
            <a:off x="6096000" y="2131457"/>
            <a:ext cx="1943020" cy="1976521"/>
          </a:xfrm>
          <a:prstGeom prst="rect">
            <a:avLst/>
          </a:prstGeom>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UD_2018">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_Präsentationsvorlage_TUD_4zu3.potx" id="{1C544723-7F2E-418A-9E3B-CED191FDBF2D}" vid="{87D4FD80-0831-4EA3-9991-881292BE93D6}"/>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1082</Words>
  <Application>Microsoft Office PowerPoint</Application>
  <PresentationFormat>Breitbild</PresentationFormat>
  <Paragraphs>102</Paragraphs>
  <Slides>7</Slides>
  <Notes>7</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7</vt:i4>
      </vt:variant>
    </vt:vector>
  </HeadingPairs>
  <TitlesOfParts>
    <vt:vector size="16" baseType="lpstr">
      <vt:lpstr>Arial</vt:lpstr>
      <vt:lpstr>Calibri</vt:lpstr>
      <vt:lpstr>Courier New</vt:lpstr>
      <vt:lpstr>Open Sans</vt:lpstr>
      <vt:lpstr>Symbol</vt:lpstr>
      <vt:lpstr>Wingdings</vt:lpstr>
      <vt:lpstr>Standarddesign</vt:lpstr>
      <vt:lpstr>1_Standarddesign</vt:lpstr>
      <vt:lpstr>TUD_2018</vt:lpstr>
      <vt:lpstr>Willkommen im Master-Studiengang Geoinformationstechnologien </vt:lpstr>
      <vt:lpstr>M.Sc. Geoinformationstechnologien</vt:lpstr>
      <vt:lpstr>Struktur Master Geoinformationstechnologien </vt:lpstr>
      <vt:lpstr>Schlüsselqualifikationen (M5) und Vertiefungen (M14)</vt:lpstr>
      <vt:lpstr>Mit wem haben Sie es primär zu tun?</vt:lpstr>
      <vt:lpstr>Ihr Stundenplan für das WS 2021/22 (Pflichtmodule)</vt:lpstr>
      <vt:lpstr>Mehr und aktuelle Informationen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dc:creator>
  <cp:lastModifiedBy>Anette Eltner</cp:lastModifiedBy>
  <cp:revision>225</cp:revision>
  <cp:lastPrinted>2020-10-16T12:41:10Z</cp:lastPrinted>
  <dcterms:created xsi:type="dcterms:W3CDTF">1601-01-01T00:00:00Z</dcterms:created>
  <dcterms:modified xsi:type="dcterms:W3CDTF">2022-10-05T06:22:11Z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