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7" userDrawn="1">
          <p15:clr>
            <a:srgbClr val="A4A3A4"/>
          </p15:clr>
        </p15:guide>
        <p15:guide id="2" pos="959" userDrawn="1">
          <p15:clr>
            <a:srgbClr val="A4A3A4"/>
          </p15:clr>
        </p15:guide>
        <p15:guide id="3" pos="3342" userDrawn="1">
          <p15:clr>
            <a:srgbClr val="A4A3A4"/>
          </p15:clr>
        </p15:guide>
        <p15:guide id="4" pos="3908" userDrawn="1">
          <p15:clr>
            <a:srgbClr val="A4A3A4"/>
          </p15:clr>
        </p15:guide>
        <p15:guide id="5" pos="6291" userDrawn="1">
          <p15:clr>
            <a:srgbClr val="A4A3A4"/>
          </p15:clr>
        </p15:guide>
        <p15:guide id="6" pos="6857" userDrawn="1">
          <p15:clr>
            <a:srgbClr val="A4A3A4"/>
          </p15:clr>
        </p15:guide>
        <p15:guide id="7" pos="9239" userDrawn="1">
          <p15:clr>
            <a:srgbClr val="A4A3A4"/>
          </p15:clr>
        </p15:guide>
        <p15:guide id="8" pos="9804" userDrawn="1">
          <p15:clr>
            <a:srgbClr val="A4A3A4"/>
          </p15:clr>
        </p15:guide>
        <p15:guide id="9" pos="12186" userDrawn="1">
          <p15:clr>
            <a:srgbClr val="A4A3A4"/>
          </p15:clr>
        </p15:guide>
        <p15:guide id="10" pos="12753" userDrawn="1">
          <p15:clr>
            <a:srgbClr val="A4A3A4"/>
          </p15:clr>
        </p15:guide>
        <p15:guide id="11" pos="15137" userDrawn="1">
          <p15:clr>
            <a:srgbClr val="A4A3A4"/>
          </p15:clr>
        </p15:guide>
        <p15:guide id="12" pos="18086" userDrawn="1">
          <p15:clr>
            <a:srgbClr val="A4A3A4"/>
          </p15:clr>
        </p15:guide>
        <p15:guide id="13" pos="157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1560" y="24"/>
      </p:cViewPr>
      <p:guideLst>
        <p:guide orient="horz" pos="957"/>
        <p:guide pos="959"/>
        <p:guide pos="3342"/>
        <p:guide pos="3908"/>
        <p:guide pos="6291"/>
        <p:guide pos="6857"/>
        <p:guide pos="9239"/>
        <p:guide pos="9804"/>
        <p:guide pos="12186"/>
        <p:guide pos="12753"/>
        <p:guide pos="15137"/>
        <p:guide pos="18086"/>
        <p:guide pos="157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6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27" name="Textplatzhalter 8">
            <a:extLst>
              <a:ext uri="{FF2B5EF4-FFF2-40B4-BE49-F238E27FC236}">
                <a16:creationId xmlns:a16="http://schemas.microsoft.com/office/drawing/2014/main" id="{FE86947B-B380-4168-B2C6-6D588F4FF498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6215064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8" name="Textplatzhalter 10">
            <a:extLst>
              <a:ext uri="{FF2B5EF4-FFF2-40B4-BE49-F238E27FC236}">
                <a16:creationId xmlns:a16="http://schemas.microsoft.com/office/drawing/2014/main" id="{E3048539-9747-4AE4-844D-82605FF843C1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6215064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9" name="Bildplatzhalter 20">
            <a:extLst>
              <a:ext uri="{FF2B5EF4-FFF2-40B4-BE49-F238E27FC236}">
                <a16:creationId xmlns:a16="http://schemas.microsoft.com/office/drawing/2014/main" id="{CC6569E0-D1A6-4C8C-A2AF-AA22B43C25F3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6215064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30" name="Textplatzhalter 8">
            <a:extLst>
              <a:ext uri="{FF2B5EF4-FFF2-40B4-BE49-F238E27FC236}">
                <a16:creationId xmlns:a16="http://schemas.microsoft.com/office/drawing/2014/main" id="{CA7635B7-8B6E-4DAD-9503-EBD4B17E2EE3}"/>
              </a:ext>
            </a:extLst>
          </p:cNvPr>
          <p:cNvSpPr>
            <a:spLocks noGrp="1"/>
          </p:cNvSpPr>
          <p:nvPr>
            <p:ph type="body" sz="quarter" idx="66"/>
          </p:nvPr>
        </p:nvSpPr>
        <p:spPr>
          <a:xfrm>
            <a:off x="10929938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1" name="Textplatzhalter 10">
            <a:extLst>
              <a:ext uri="{FF2B5EF4-FFF2-40B4-BE49-F238E27FC236}">
                <a16:creationId xmlns:a16="http://schemas.microsoft.com/office/drawing/2014/main" id="{CC0819F6-6651-4936-8BAE-ADF90CA46DB1}"/>
              </a:ext>
            </a:extLst>
          </p:cNvPr>
          <p:cNvSpPr>
            <a:spLocks noGrp="1"/>
          </p:cNvSpPr>
          <p:nvPr>
            <p:ph type="body" sz="quarter" idx="67"/>
          </p:nvPr>
        </p:nvSpPr>
        <p:spPr>
          <a:xfrm>
            <a:off x="10929938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2" name="Bildplatzhalter 20">
            <a:extLst>
              <a:ext uri="{FF2B5EF4-FFF2-40B4-BE49-F238E27FC236}">
                <a16:creationId xmlns:a16="http://schemas.microsoft.com/office/drawing/2014/main" id="{8BFD94FD-6F3C-4178-802B-DFE880DD0DD3}"/>
              </a:ext>
            </a:extLst>
          </p:cNvPr>
          <p:cNvSpPr>
            <a:spLocks noGrp="1"/>
          </p:cNvSpPr>
          <p:nvPr>
            <p:ph type="pic" sz="quarter" idx="68"/>
          </p:nvPr>
        </p:nvSpPr>
        <p:spPr>
          <a:xfrm>
            <a:off x="10929938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33" name="Textplatzhalter 8">
            <a:extLst>
              <a:ext uri="{FF2B5EF4-FFF2-40B4-BE49-F238E27FC236}">
                <a16:creationId xmlns:a16="http://schemas.microsoft.com/office/drawing/2014/main" id="{E28C2E31-045C-4878-8E5D-E34733BC7251}"/>
              </a:ext>
            </a:extLst>
          </p:cNvPr>
          <p:cNvSpPr>
            <a:spLocks noGrp="1"/>
          </p:cNvSpPr>
          <p:nvPr>
            <p:ph type="body" sz="quarter" idx="69"/>
          </p:nvPr>
        </p:nvSpPr>
        <p:spPr>
          <a:xfrm>
            <a:off x="15617826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4" name="Textplatzhalter 10">
            <a:extLst>
              <a:ext uri="{FF2B5EF4-FFF2-40B4-BE49-F238E27FC236}">
                <a16:creationId xmlns:a16="http://schemas.microsoft.com/office/drawing/2014/main" id="{513AB96F-7C08-4025-AC97-FEBCA22ECA0D}"/>
              </a:ext>
            </a:extLst>
          </p:cNvPr>
          <p:cNvSpPr>
            <a:spLocks noGrp="1"/>
          </p:cNvSpPr>
          <p:nvPr>
            <p:ph type="body" sz="quarter" idx="70"/>
          </p:nvPr>
        </p:nvSpPr>
        <p:spPr>
          <a:xfrm>
            <a:off x="15617826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5" name="Bildplatzhalter 20">
            <a:extLst>
              <a:ext uri="{FF2B5EF4-FFF2-40B4-BE49-F238E27FC236}">
                <a16:creationId xmlns:a16="http://schemas.microsoft.com/office/drawing/2014/main" id="{2FD43F75-1260-4060-9989-2830BB07F2B0}"/>
              </a:ext>
            </a:extLst>
          </p:cNvPr>
          <p:cNvSpPr>
            <a:spLocks noGrp="1"/>
          </p:cNvSpPr>
          <p:nvPr>
            <p:ph type="pic" sz="quarter" idx="71"/>
          </p:nvPr>
        </p:nvSpPr>
        <p:spPr>
          <a:xfrm>
            <a:off x="15617826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36" name="Textplatzhalter 8">
            <a:extLst>
              <a:ext uri="{FF2B5EF4-FFF2-40B4-BE49-F238E27FC236}">
                <a16:creationId xmlns:a16="http://schemas.microsoft.com/office/drawing/2014/main" id="{1C8D302D-BB80-4A5F-B627-BCEAC28D9BE5}"/>
              </a:ext>
            </a:extLst>
          </p:cNvPr>
          <p:cNvSpPr>
            <a:spLocks noGrp="1"/>
          </p:cNvSpPr>
          <p:nvPr>
            <p:ph type="body" sz="quarter" idx="72"/>
          </p:nvPr>
        </p:nvSpPr>
        <p:spPr>
          <a:xfrm>
            <a:off x="20305714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7" name="Textplatzhalter 10">
            <a:extLst>
              <a:ext uri="{FF2B5EF4-FFF2-40B4-BE49-F238E27FC236}">
                <a16:creationId xmlns:a16="http://schemas.microsoft.com/office/drawing/2014/main" id="{92AC6313-7295-4439-AFC2-C7526CCBD181}"/>
              </a:ext>
            </a:extLst>
          </p:cNvPr>
          <p:cNvSpPr>
            <a:spLocks noGrp="1"/>
          </p:cNvSpPr>
          <p:nvPr>
            <p:ph type="body" sz="quarter" idx="73"/>
          </p:nvPr>
        </p:nvSpPr>
        <p:spPr>
          <a:xfrm>
            <a:off x="20305714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4" name="Bildplatzhalter 20">
            <a:extLst>
              <a:ext uri="{FF2B5EF4-FFF2-40B4-BE49-F238E27FC236}">
                <a16:creationId xmlns:a16="http://schemas.microsoft.com/office/drawing/2014/main" id="{43AFB24E-B6B6-4FFA-97A7-4E65CA9A9246}"/>
              </a:ext>
            </a:extLst>
          </p:cNvPr>
          <p:cNvSpPr>
            <a:spLocks noGrp="1"/>
          </p:cNvSpPr>
          <p:nvPr>
            <p:ph type="pic" sz="quarter" idx="74"/>
          </p:nvPr>
        </p:nvSpPr>
        <p:spPr>
          <a:xfrm>
            <a:off x="20305714" y="12241213"/>
            <a:ext cx="3787774" cy="2998787"/>
          </a:xfrm>
        </p:spPr>
        <p:txBody>
          <a:bodyPr/>
          <a:lstStyle/>
          <a:p>
            <a:endParaRPr lang="de-DE"/>
          </a:p>
        </p:txBody>
      </p:sp>
      <p:sp>
        <p:nvSpPr>
          <p:cNvPr id="55" name="Textplatzhalter 8">
            <a:extLst>
              <a:ext uri="{FF2B5EF4-FFF2-40B4-BE49-F238E27FC236}">
                <a16:creationId xmlns:a16="http://schemas.microsoft.com/office/drawing/2014/main" id="{D485A252-9206-4868-9E36-E34097CA7F2B}"/>
              </a:ext>
            </a:extLst>
          </p:cNvPr>
          <p:cNvSpPr>
            <a:spLocks noGrp="1"/>
          </p:cNvSpPr>
          <p:nvPr>
            <p:ph type="body" sz="quarter" idx="75"/>
          </p:nvPr>
        </p:nvSpPr>
        <p:spPr>
          <a:xfrm>
            <a:off x="24993602" y="16932085"/>
            <a:ext cx="3787774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6" name="Textplatzhalter 10">
            <a:extLst>
              <a:ext uri="{FF2B5EF4-FFF2-40B4-BE49-F238E27FC236}">
                <a16:creationId xmlns:a16="http://schemas.microsoft.com/office/drawing/2014/main" id="{FA3202FB-CDDB-4EAF-9E23-39253F9427C8}"/>
              </a:ext>
            </a:extLst>
          </p:cNvPr>
          <p:cNvSpPr>
            <a:spLocks noGrp="1"/>
          </p:cNvSpPr>
          <p:nvPr>
            <p:ph type="body" sz="quarter" idx="76"/>
          </p:nvPr>
        </p:nvSpPr>
        <p:spPr>
          <a:xfrm>
            <a:off x="24993602" y="15861650"/>
            <a:ext cx="3787774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57" name="Bildplatzhalter 20">
            <a:extLst>
              <a:ext uri="{FF2B5EF4-FFF2-40B4-BE49-F238E27FC236}">
                <a16:creationId xmlns:a16="http://schemas.microsoft.com/office/drawing/2014/main" id="{E162986F-6BC1-42F6-A855-E4F4D551CDBD}"/>
              </a:ext>
            </a:extLst>
          </p:cNvPr>
          <p:cNvSpPr>
            <a:spLocks noGrp="1"/>
          </p:cNvSpPr>
          <p:nvPr>
            <p:ph type="pic" sz="quarter" idx="77"/>
          </p:nvPr>
        </p:nvSpPr>
        <p:spPr>
          <a:xfrm>
            <a:off x="24993602" y="12241213"/>
            <a:ext cx="3787774" cy="2998787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854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20072979"/>
            <a:ext cx="847248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9002544"/>
            <a:ext cx="847248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6" y="12241213"/>
            <a:ext cx="8472488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38" name="Bildplatzhalter 20">
            <a:extLst>
              <a:ext uri="{FF2B5EF4-FFF2-40B4-BE49-F238E27FC236}">
                <a16:creationId xmlns:a16="http://schemas.microsoft.com/office/drawing/2014/main" id="{5CE716E0-3005-433E-A2AF-FBFEFF08499D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10920412" y="12241213"/>
            <a:ext cx="8472488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39" name="Bildplatzhalter 20">
            <a:extLst>
              <a:ext uri="{FF2B5EF4-FFF2-40B4-BE49-F238E27FC236}">
                <a16:creationId xmlns:a16="http://schemas.microsoft.com/office/drawing/2014/main" id="{DFA93CF6-E69D-4693-B488-5A8B554EAB0D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>
          <a:xfrm>
            <a:off x="20243799" y="12241213"/>
            <a:ext cx="8472488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40" name="Textplatzhalter 8">
            <a:extLst>
              <a:ext uri="{FF2B5EF4-FFF2-40B4-BE49-F238E27FC236}">
                <a16:creationId xmlns:a16="http://schemas.microsoft.com/office/drawing/2014/main" id="{04EACFA9-FA3A-4307-BE09-96F4EC629C45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929937" y="20072979"/>
            <a:ext cx="847248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1" name="Textplatzhalter 10">
            <a:extLst>
              <a:ext uri="{FF2B5EF4-FFF2-40B4-BE49-F238E27FC236}">
                <a16:creationId xmlns:a16="http://schemas.microsoft.com/office/drawing/2014/main" id="{A014DD47-6961-4934-BFA1-3AC053778D5B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929937" y="19002544"/>
            <a:ext cx="847248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2" name="Textplatzhalter 8">
            <a:extLst>
              <a:ext uri="{FF2B5EF4-FFF2-40B4-BE49-F238E27FC236}">
                <a16:creationId xmlns:a16="http://schemas.microsoft.com/office/drawing/2014/main" id="{A4E386FA-7EF6-4D1D-99A9-C9AAB2318048}"/>
              </a:ext>
            </a:extLst>
          </p:cNvPr>
          <p:cNvSpPr>
            <a:spLocks noGrp="1"/>
          </p:cNvSpPr>
          <p:nvPr>
            <p:ph type="body" sz="quarter" idx="51"/>
          </p:nvPr>
        </p:nvSpPr>
        <p:spPr>
          <a:xfrm>
            <a:off x="20272375" y="20072979"/>
            <a:ext cx="847248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3" name="Textplatzhalter 10">
            <a:extLst>
              <a:ext uri="{FF2B5EF4-FFF2-40B4-BE49-F238E27FC236}">
                <a16:creationId xmlns:a16="http://schemas.microsoft.com/office/drawing/2014/main" id="{C6A53706-557A-4841-A654-261F215CF782}"/>
              </a:ext>
            </a:extLst>
          </p:cNvPr>
          <p:cNvSpPr>
            <a:spLocks noGrp="1"/>
          </p:cNvSpPr>
          <p:nvPr>
            <p:ph type="body" sz="quarter" idx="52"/>
          </p:nvPr>
        </p:nvSpPr>
        <p:spPr>
          <a:xfrm>
            <a:off x="20272375" y="19002544"/>
            <a:ext cx="847248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</p:spTree>
    <p:extLst>
      <p:ext uri="{BB962C8B-B14F-4D97-AF65-F5344CB8AC3E}">
        <p14:creationId xmlns:p14="http://schemas.microsoft.com/office/powerpoint/2010/main" val="51612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20072979"/>
            <a:ext cx="1316354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9002544"/>
            <a:ext cx="1316354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5" y="12241213"/>
            <a:ext cx="13163549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27" name="Textplatzhalter 8">
            <a:extLst>
              <a:ext uri="{FF2B5EF4-FFF2-40B4-BE49-F238E27FC236}">
                <a16:creationId xmlns:a16="http://schemas.microsoft.com/office/drawing/2014/main" id="{8D3EFA92-8397-49B8-A184-88E22031199B}"/>
              </a:ext>
            </a:extLst>
          </p:cNvPr>
          <p:cNvSpPr>
            <a:spLocks noGrp="1"/>
          </p:cNvSpPr>
          <p:nvPr>
            <p:ph type="body" sz="quarter" idx="63"/>
          </p:nvPr>
        </p:nvSpPr>
        <p:spPr>
          <a:xfrm>
            <a:off x="15617825" y="20072979"/>
            <a:ext cx="13163548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28" name="Textplatzhalter 10">
            <a:extLst>
              <a:ext uri="{FF2B5EF4-FFF2-40B4-BE49-F238E27FC236}">
                <a16:creationId xmlns:a16="http://schemas.microsoft.com/office/drawing/2014/main" id="{1396AE20-1E1B-4A46-8ADA-7374BF1436CD}"/>
              </a:ext>
            </a:extLst>
          </p:cNvPr>
          <p:cNvSpPr>
            <a:spLocks noGrp="1"/>
          </p:cNvSpPr>
          <p:nvPr>
            <p:ph type="body" sz="quarter" idx="64"/>
          </p:nvPr>
        </p:nvSpPr>
        <p:spPr>
          <a:xfrm>
            <a:off x="15617825" y="19002544"/>
            <a:ext cx="13163548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29" name="Bildplatzhalter 20">
            <a:extLst>
              <a:ext uri="{FF2B5EF4-FFF2-40B4-BE49-F238E27FC236}">
                <a16:creationId xmlns:a16="http://schemas.microsoft.com/office/drawing/2014/main" id="{468A17C8-511B-4D3F-BC2F-BECCB4B8D5CE}"/>
              </a:ext>
            </a:extLst>
          </p:cNvPr>
          <p:cNvSpPr>
            <a:spLocks noGrp="1"/>
          </p:cNvSpPr>
          <p:nvPr>
            <p:ph type="pic" sz="quarter" idx="65"/>
          </p:nvPr>
        </p:nvSpPr>
        <p:spPr>
          <a:xfrm>
            <a:off x="15617825" y="12241213"/>
            <a:ext cx="13163549" cy="5840412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1419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7175" y="6127333"/>
            <a:ext cx="27217688" cy="2278904"/>
          </a:xfrm>
        </p:spPr>
        <p:txBody>
          <a:bodyPr anchor="t" anchorCtr="0"/>
          <a:lstStyle>
            <a:lvl1pPr algn="l">
              <a:defRPr sz="9900">
                <a:solidFill>
                  <a:schemeClr val="accent1"/>
                </a:solidFill>
              </a:defRPr>
            </a:lvl1pPr>
          </a:lstStyle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7175" y="7908120"/>
            <a:ext cx="27217688" cy="3654615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4900">
                <a:solidFill>
                  <a:schemeClr val="accent1"/>
                </a:solidFill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defRPr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de-DE" dirty="0"/>
              <a:t>Master-Untertitelformat bearbeiten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F2D2C15A-C5CC-479E-95DE-6C257D4DB57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20072979"/>
            <a:ext cx="27189110" cy="4837778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374EEC0A-3A97-451C-9C5F-25EEF114359D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7176" y="19002544"/>
            <a:ext cx="27189110" cy="1070435"/>
          </a:xfrm>
        </p:spPr>
        <p:txBody>
          <a:bodyPr/>
          <a:lstStyle>
            <a:lvl1pPr>
              <a:defRPr sz="3500">
                <a:latin typeface="+mj-lt"/>
              </a:defRPr>
            </a:lvl1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19" name="Bildplatzhalter 18">
            <a:extLst>
              <a:ext uri="{FF2B5EF4-FFF2-40B4-BE49-F238E27FC236}">
                <a16:creationId xmlns:a16="http://schemas.microsoft.com/office/drawing/2014/main" id="{D8442930-DC10-448F-B2AB-26FFEC815EAF}"/>
              </a:ext>
            </a:extLst>
          </p:cNvPr>
          <p:cNvSpPr>
            <a:spLocks noGrp="1"/>
          </p:cNvSpPr>
          <p:nvPr>
            <p:ph type="pic" sz="quarter" idx="32" hasCustomPrompt="1"/>
          </p:nvPr>
        </p:nvSpPr>
        <p:spPr>
          <a:xfrm>
            <a:off x="27424063" y="40157400"/>
            <a:ext cx="1320800" cy="1209675"/>
          </a:xfrm>
        </p:spPr>
        <p:txBody>
          <a:bodyPr/>
          <a:lstStyle>
            <a:lvl1pPr>
              <a:defRPr/>
            </a:lvl1pPr>
          </a:lstStyle>
          <a:p>
            <a:r>
              <a:rPr lang="de-DE" dirty="0"/>
              <a:t>QR</a:t>
            </a:r>
          </a:p>
        </p:txBody>
      </p:sp>
      <p:sp>
        <p:nvSpPr>
          <p:cNvPr id="21" name="Bildplatzhalter 20">
            <a:extLst>
              <a:ext uri="{FF2B5EF4-FFF2-40B4-BE49-F238E27FC236}">
                <a16:creationId xmlns:a16="http://schemas.microsoft.com/office/drawing/2014/main" id="{59F9714F-DF20-4C39-B73B-CE4D5E16E468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1527175" y="12241213"/>
            <a:ext cx="27189111" cy="5840412"/>
          </a:xfrm>
        </p:spPr>
        <p:txBody>
          <a:bodyPr/>
          <a:lstStyle/>
          <a:p>
            <a:endParaRPr lang="de-DE"/>
          </a:p>
        </p:txBody>
      </p:sp>
      <p:sp>
        <p:nvSpPr>
          <p:cNvPr id="23" name="Bildplatzhalter 20">
            <a:extLst>
              <a:ext uri="{FF2B5EF4-FFF2-40B4-BE49-F238E27FC236}">
                <a16:creationId xmlns:a16="http://schemas.microsoft.com/office/drawing/2014/main" id="{082380FB-8629-4890-82B5-73026606211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52717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25" name="Textplatzhalter 24">
            <a:extLst>
              <a:ext uri="{FF2B5EF4-FFF2-40B4-BE49-F238E27FC236}">
                <a16:creationId xmlns:a16="http://schemas.microsoft.com/office/drawing/2014/main" id="{43DBC68F-8D02-4E37-9548-4445621576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52717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4" name="Bildplatzhalter 20">
            <a:extLst>
              <a:ext uri="{FF2B5EF4-FFF2-40B4-BE49-F238E27FC236}">
                <a16:creationId xmlns:a16="http://schemas.microsoft.com/office/drawing/2014/main" id="{820229CB-00B4-4881-9B43-614DCB303814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621506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5" name="Textplatzhalter 24">
            <a:extLst>
              <a:ext uri="{FF2B5EF4-FFF2-40B4-BE49-F238E27FC236}">
                <a16:creationId xmlns:a16="http://schemas.microsoft.com/office/drawing/2014/main" id="{F928C13A-0874-4025-BCD7-79B62C650F9C}"/>
              </a:ext>
            </a:extLst>
          </p:cNvPr>
          <p:cNvSpPr>
            <a:spLocks noGrp="1"/>
          </p:cNvSpPr>
          <p:nvPr>
            <p:ph type="body" sz="quarter" idx="54"/>
          </p:nvPr>
        </p:nvSpPr>
        <p:spPr>
          <a:xfrm>
            <a:off x="621506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6" name="Bildplatzhalter 20">
            <a:extLst>
              <a:ext uri="{FF2B5EF4-FFF2-40B4-BE49-F238E27FC236}">
                <a16:creationId xmlns:a16="http://schemas.microsoft.com/office/drawing/2014/main" id="{7F9044BE-69AD-427C-83BE-D9EA68BAF7C1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10929937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7" name="Textplatzhalter 24">
            <a:extLst>
              <a:ext uri="{FF2B5EF4-FFF2-40B4-BE49-F238E27FC236}">
                <a16:creationId xmlns:a16="http://schemas.microsoft.com/office/drawing/2014/main" id="{194F3A0E-8BE7-4041-BF3F-96B4380AF593}"/>
              </a:ext>
            </a:extLst>
          </p:cNvPr>
          <p:cNvSpPr>
            <a:spLocks noGrp="1"/>
          </p:cNvSpPr>
          <p:nvPr>
            <p:ph type="body" sz="quarter" idx="56"/>
          </p:nvPr>
        </p:nvSpPr>
        <p:spPr>
          <a:xfrm>
            <a:off x="10929937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48" name="Bildplatzhalter 20">
            <a:extLst>
              <a:ext uri="{FF2B5EF4-FFF2-40B4-BE49-F238E27FC236}">
                <a16:creationId xmlns:a16="http://schemas.microsoft.com/office/drawing/2014/main" id="{589BAC79-E1EC-4CB2-9776-6B10FB679035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15617825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49" name="Textplatzhalter 24">
            <a:extLst>
              <a:ext uri="{FF2B5EF4-FFF2-40B4-BE49-F238E27FC236}">
                <a16:creationId xmlns:a16="http://schemas.microsoft.com/office/drawing/2014/main" id="{F13201F5-3439-4098-929A-786FAB649B86}"/>
              </a:ext>
            </a:extLst>
          </p:cNvPr>
          <p:cNvSpPr>
            <a:spLocks noGrp="1"/>
          </p:cNvSpPr>
          <p:nvPr>
            <p:ph type="body" sz="quarter" idx="58"/>
          </p:nvPr>
        </p:nvSpPr>
        <p:spPr>
          <a:xfrm>
            <a:off x="15617825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0" name="Bildplatzhalter 20">
            <a:extLst>
              <a:ext uri="{FF2B5EF4-FFF2-40B4-BE49-F238E27FC236}">
                <a16:creationId xmlns:a16="http://schemas.microsoft.com/office/drawing/2014/main" id="{894F3E62-4262-4BCD-A309-8AEE4AC3844F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20240623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1" name="Textplatzhalter 24">
            <a:extLst>
              <a:ext uri="{FF2B5EF4-FFF2-40B4-BE49-F238E27FC236}">
                <a16:creationId xmlns:a16="http://schemas.microsoft.com/office/drawing/2014/main" id="{E703CCBE-E5CB-4992-8C70-B0E1EF25CD2F}"/>
              </a:ext>
            </a:extLst>
          </p:cNvPr>
          <p:cNvSpPr>
            <a:spLocks noGrp="1"/>
          </p:cNvSpPr>
          <p:nvPr>
            <p:ph type="body" sz="quarter" idx="60"/>
          </p:nvPr>
        </p:nvSpPr>
        <p:spPr>
          <a:xfrm>
            <a:off x="20240623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  <p:sp>
        <p:nvSpPr>
          <p:cNvPr id="52" name="Bildplatzhalter 20">
            <a:extLst>
              <a:ext uri="{FF2B5EF4-FFF2-40B4-BE49-F238E27FC236}">
                <a16:creationId xmlns:a16="http://schemas.microsoft.com/office/drawing/2014/main" id="{560EE534-AB7E-4174-AAFA-904CBD52816D}"/>
              </a:ext>
            </a:extLst>
          </p:cNvPr>
          <p:cNvSpPr>
            <a:spLocks noGrp="1"/>
          </p:cNvSpPr>
          <p:nvPr>
            <p:ph type="pic" sz="quarter" idx="61"/>
          </p:nvPr>
        </p:nvSpPr>
        <p:spPr>
          <a:xfrm>
            <a:off x="24928511" y="25750735"/>
            <a:ext cx="3787776" cy="3864026"/>
          </a:xfrm>
        </p:spPr>
        <p:txBody>
          <a:bodyPr/>
          <a:lstStyle/>
          <a:p>
            <a:endParaRPr lang="de-DE"/>
          </a:p>
        </p:txBody>
      </p:sp>
      <p:sp>
        <p:nvSpPr>
          <p:cNvPr id="53" name="Textplatzhalter 24">
            <a:extLst>
              <a:ext uri="{FF2B5EF4-FFF2-40B4-BE49-F238E27FC236}">
                <a16:creationId xmlns:a16="http://schemas.microsoft.com/office/drawing/2014/main" id="{A873CC91-4F0E-4C14-9479-DBB5B7D1395B}"/>
              </a:ext>
            </a:extLst>
          </p:cNvPr>
          <p:cNvSpPr>
            <a:spLocks noGrp="1"/>
          </p:cNvSpPr>
          <p:nvPr>
            <p:ph type="body" sz="quarter" idx="62"/>
          </p:nvPr>
        </p:nvSpPr>
        <p:spPr>
          <a:xfrm>
            <a:off x="24928511" y="30027563"/>
            <a:ext cx="3787775" cy="3186112"/>
          </a:xfrm>
        </p:spPr>
        <p:txBody>
          <a:bodyPr/>
          <a:lstStyle>
            <a:lvl1pPr>
              <a:defRPr sz="1600">
                <a:solidFill>
                  <a:schemeClr val="tx2"/>
                </a:solidFill>
                <a:latin typeface="Noto Serif" panose="02020502060505020204" pitchFamily="18" charset="0"/>
                <a:ea typeface="Noto Serif" panose="02020502060505020204" pitchFamily="18" charset="0"/>
                <a:cs typeface="Noto Serif" panose="02020502060505020204" pitchFamily="18" charset="0"/>
              </a:defRPr>
            </a:lvl1pPr>
          </a:lstStyle>
          <a:p>
            <a:pPr lvl="0"/>
            <a:r>
              <a:rPr lang="de-DE" dirty="0"/>
              <a:t>Mastertextformat</a:t>
            </a:r>
          </a:p>
        </p:txBody>
      </p:sp>
    </p:spTree>
    <p:extLst>
      <p:ext uri="{BB962C8B-B14F-4D97-AF65-F5344CB8AC3E}">
        <p14:creationId xmlns:p14="http://schemas.microsoft.com/office/powerpoint/2010/main" val="912857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31913" y="2278913"/>
            <a:ext cx="27211388" cy="8273416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de-DE" dirty="0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98ABACA-2EC6-4F9F-A361-2152D6054A6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>
            <a:off x="1531912" y="1523974"/>
            <a:ext cx="9326593" cy="311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207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1" r:id="rId2"/>
    <p:sldLayoutId id="2147483662" r:id="rId3"/>
    <p:sldLayoutId id="2147483663" r:id="rId4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182563" indent="0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541338" indent="-182563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715963" indent="-174625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82563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None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60" userDrawn="1">
          <p15:clr>
            <a:srgbClr val="F26B43"/>
          </p15:clr>
        </p15:guide>
        <p15:guide id="2" pos="9819" userDrawn="1">
          <p15:clr>
            <a:srgbClr val="F26B43"/>
          </p15:clr>
        </p15:guide>
        <p15:guide id="3" pos="962" userDrawn="1">
          <p15:clr>
            <a:srgbClr val="F26B43"/>
          </p15:clr>
        </p15:guide>
        <p15:guide id="4" pos="3348" userDrawn="1">
          <p15:clr>
            <a:srgbClr val="F26B43"/>
          </p15:clr>
        </p15:guide>
        <p15:guide id="5" pos="3915" userDrawn="1">
          <p15:clr>
            <a:srgbClr val="F26B43"/>
          </p15:clr>
        </p15:guide>
        <p15:guide id="6" pos="6299" userDrawn="1">
          <p15:clr>
            <a:srgbClr val="F26B43"/>
          </p15:clr>
        </p15:guide>
        <p15:guide id="7" pos="6866" userDrawn="1">
          <p15:clr>
            <a:srgbClr val="F26B43"/>
          </p15:clr>
        </p15:guide>
        <p15:guide id="8" pos="9254" userDrawn="1">
          <p15:clr>
            <a:srgbClr val="F26B43"/>
          </p15:clr>
        </p15:guide>
        <p15:guide id="9" pos="12216" userDrawn="1">
          <p15:clr>
            <a:srgbClr val="F26B43"/>
          </p15:clr>
        </p15:guide>
        <p15:guide id="10" pos="12770" userDrawn="1">
          <p15:clr>
            <a:srgbClr val="F26B43"/>
          </p15:clr>
        </p15:guide>
        <p15:guide id="11" pos="15167" userDrawn="1">
          <p15:clr>
            <a:srgbClr val="F26B43"/>
          </p15:clr>
        </p15:guide>
        <p15:guide id="12" pos="15725" userDrawn="1">
          <p15:clr>
            <a:srgbClr val="F26B43"/>
          </p15:clr>
        </p15:guide>
        <p15:guide id="13" pos="18107" userDrawn="1">
          <p15:clr>
            <a:srgbClr val="F26B43"/>
          </p15:clr>
        </p15:guide>
        <p15:guide id="14" orient="horz" pos="2605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 29">
            <a:extLst>
              <a:ext uri="{FF2B5EF4-FFF2-40B4-BE49-F238E27FC236}">
                <a16:creationId xmlns:a16="http://schemas.microsoft.com/office/drawing/2014/main" id="{3AAEF427-67D6-4A4F-93BC-D905D8767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7175" y="6127332"/>
            <a:ext cx="27217688" cy="4580111"/>
          </a:xfrm>
        </p:spPr>
        <p:txBody>
          <a:bodyPr/>
          <a:lstStyle/>
          <a:p>
            <a:pPr lvl="0" defTabSz="914400" eaLnBrk="0" fontAlgn="base" hangingPunct="0">
              <a:lnSpc>
                <a:spcPct val="100000"/>
              </a:lnSpc>
              <a:spcAft>
                <a:spcPts val="1600"/>
              </a:spcAft>
            </a:pPr>
            <a:r>
              <a:rPr lang="de-DE" altLang="de-DE" sz="8000" dirty="0">
                <a:latin typeface="+mn-lt"/>
                <a:ea typeface="Noto Sans Medium" panose="020B0502040504020204" pitchFamily="34" charset="0"/>
                <a:cs typeface="Noto Sans Medium" panose="020B0502040504020204" pitchFamily="34" charset="0"/>
              </a:rPr>
              <a:t>Diplom/Studien/Masterarbeit</a:t>
            </a:r>
            <a:r>
              <a:rPr lang="de-DE" altLang="de-DE" sz="9600" b="1" dirty="0"/>
              <a:t/>
            </a:r>
            <a:br>
              <a:rPr lang="de-DE" altLang="de-DE" sz="9600" b="1" dirty="0"/>
            </a:br>
            <a:r>
              <a:rPr lang="de-DE" altLang="de-DE" sz="10000" b="1" dirty="0"/>
              <a:t>Titel der Arbeit, kann auch zweizeilig sein</a:t>
            </a:r>
            <a:r>
              <a:rPr lang="de-DE" altLang="de-DE" sz="9600" b="1" dirty="0"/>
              <a:t/>
            </a:r>
            <a:br>
              <a:rPr lang="de-DE" altLang="de-DE" sz="9600" b="1" dirty="0"/>
            </a:br>
            <a:r>
              <a:rPr lang="de-DE" altLang="de-DE" sz="6600" b="1" dirty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Optional: Erläuternde </a:t>
            </a:r>
            <a:r>
              <a:rPr lang="de-DE" altLang="de-DE" sz="6600" b="1" dirty="0" smtClean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Unterzeile</a:t>
            </a:r>
            <a:endParaRPr lang="de-DE" dirty="0">
              <a:latin typeface="Noto Sans Medium" panose="020B0502040504020204" pitchFamily="34" charset="0"/>
              <a:ea typeface="Noto Sans Medium" panose="020B0502040504020204" pitchFamily="34" charset="0"/>
              <a:cs typeface="Noto Sans Medium" panose="020B0502040504020204" pitchFamily="34" charset="0"/>
            </a:endParaRPr>
          </a:p>
        </p:txBody>
      </p:sp>
      <p:sp>
        <p:nvSpPr>
          <p:cNvPr id="32" name="Textplatzhalter 31">
            <a:extLst>
              <a:ext uri="{FF2B5EF4-FFF2-40B4-BE49-F238E27FC236}">
                <a16:creationId xmlns:a16="http://schemas.microsoft.com/office/drawing/2014/main" id="{1F03E8BB-F1F8-49EF-A744-B11EEB25B0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27176" y="19002544"/>
            <a:ext cx="8472488" cy="15020755"/>
          </a:xfrm>
        </p:spPr>
        <p:txBody>
          <a:bodyPr/>
          <a:lstStyle/>
          <a:p>
            <a:r>
              <a:rPr lang="de-DE" sz="3600" dirty="0" smtClean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Teilüberschrift</a:t>
            </a:r>
          </a:p>
          <a:p>
            <a:pPr lvl="0"/>
            <a:r>
              <a:rPr lang="de-DE" altLang="de-DE" sz="2400" dirty="0" err="1"/>
              <a:t>Lorem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ipsum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dolor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sit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amet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consetetur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sadipscing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elitr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sed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diam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nonumy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eirmod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tempor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invidunt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umy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eirmod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tempor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invidunt</a:t>
            </a:r>
            <a:endParaRPr lang="de-DE" altLang="de-DE" sz="2400" dirty="0"/>
          </a:p>
          <a:p>
            <a:endParaRPr lang="de-DE" dirty="0"/>
          </a:p>
        </p:txBody>
      </p:sp>
      <p:sp>
        <p:nvSpPr>
          <p:cNvPr id="34" name="Bildplatzhalter 33">
            <a:extLst>
              <a:ext uri="{FF2B5EF4-FFF2-40B4-BE49-F238E27FC236}">
                <a16:creationId xmlns:a16="http://schemas.microsoft.com/office/drawing/2014/main" id="{90965B5C-4A2E-486B-8B7E-4C3D2B17401D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/>
      </p:sp>
      <p:sp>
        <p:nvSpPr>
          <p:cNvPr id="35" name="Bildplatzhalter 34">
            <a:extLst>
              <a:ext uri="{FF2B5EF4-FFF2-40B4-BE49-F238E27FC236}">
                <a16:creationId xmlns:a16="http://schemas.microsoft.com/office/drawing/2014/main" id="{503456D7-DDF4-4275-B7AD-C952118E96B6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/>
      </p:sp>
      <p:sp>
        <p:nvSpPr>
          <p:cNvPr id="38" name="Bildplatzhalter 37">
            <a:extLst>
              <a:ext uri="{FF2B5EF4-FFF2-40B4-BE49-F238E27FC236}">
                <a16:creationId xmlns:a16="http://schemas.microsoft.com/office/drawing/2014/main" id="{8EC6961F-AACA-42A2-BB4B-DE2EB6243749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10920412" y="28002738"/>
            <a:ext cx="8472488" cy="5840412"/>
          </a:xfrm>
        </p:spPr>
      </p:sp>
      <p:sp>
        <p:nvSpPr>
          <p:cNvPr id="39" name="Bildplatzhalter 38">
            <a:extLst>
              <a:ext uri="{FF2B5EF4-FFF2-40B4-BE49-F238E27FC236}">
                <a16:creationId xmlns:a16="http://schemas.microsoft.com/office/drawing/2014/main" id="{9B8E2267-F344-4AC7-A939-1FC3C2E407A9}"/>
              </a:ext>
            </a:extLst>
          </p:cNvPr>
          <p:cNvSpPr>
            <a:spLocks noGrp="1"/>
          </p:cNvSpPr>
          <p:nvPr>
            <p:ph type="pic" sz="quarter" idx="48"/>
          </p:nvPr>
        </p:nvSpPr>
        <p:spPr/>
      </p:sp>
      <p:sp>
        <p:nvSpPr>
          <p:cNvPr id="26" name="Text Box 8"/>
          <p:cNvSpPr txBox="1">
            <a:spLocks noChangeArrowheads="1"/>
          </p:cNvSpPr>
          <p:nvPr/>
        </p:nvSpPr>
        <p:spPr bwMode="auto">
          <a:xfrm>
            <a:off x="1527175" y="34944219"/>
            <a:ext cx="27189111" cy="3385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69B4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B2A5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B2A51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Literatur:</a:t>
            </a: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1	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consetetur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sadipscing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elitr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diam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nonumy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eirmod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invidunt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umy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eirmod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invidunt</a:t>
            </a:r>
            <a:endParaRPr kumimoji="0" lang="de-DE" altLang="de-DE" sz="1600" b="0" i="1" u="none" strike="noStrike" cap="none" normalizeH="0" baseline="0" dirty="0" smtClean="0">
              <a:ln>
                <a:noFill/>
              </a:ln>
              <a:solidFill>
                <a:srgbClr val="808080"/>
              </a:solidFill>
              <a:effectLst/>
              <a:latin typeface="Open Sans" panose="020B0606030504020204" pitchFamily="34" charset="0"/>
            </a:endParaRP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2	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labore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dolore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magna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aliquyam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erat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diam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voluptua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At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vero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eos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accusam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umy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eirmod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invidunt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3	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justo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duo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rebum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Stet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clita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kasd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gubergren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takimata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sanctus;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lores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rebum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Stet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clita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kasd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gubergren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takimata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sa</a:t>
            </a:r>
            <a:endParaRPr kumimoji="0" lang="de-DE" altLang="de-DE" sz="1600" b="0" i="1" u="none" strike="noStrike" cap="none" normalizeH="0" baseline="0" dirty="0" smtClean="0">
              <a:ln>
                <a:noFill/>
              </a:ln>
              <a:solidFill>
                <a:srgbClr val="808080"/>
              </a:solidFill>
              <a:effectLst/>
              <a:latin typeface="Open Sans" panose="020B0606030504020204" pitchFamily="34" charset="0"/>
            </a:endParaRP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4	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est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Lorem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ipsum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dolor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sit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amet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consetetur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sadipscing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elitr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diam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;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lores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rebum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Stet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clita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kasd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gubmata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sa</a:t>
            </a:r>
            <a:endParaRPr kumimoji="0" lang="de-DE" altLang="de-DE" sz="1600" b="0" i="1" u="none" strike="noStrike" cap="none" normalizeH="0" baseline="0" dirty="0" smtClean="0">
              <a:ln>
                <a:noFill/>
              </a:ln>
              <a:solidFill>
                <a:srgbClr val="808080"/>
              </a:solidFill>
              <a:effectLst/>
              <a:latin typeface="Open Sans" panose="020B0606030504020204" pitchFamily="34" charset="0"/>
            </a:endParaRP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5	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nonumy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eirmod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tempor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invidunt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ut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lalores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rebum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Stet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clita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kasd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gubergren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takimata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sa</a:t>
            </a:r>
            <a:endParaRPr kumimoji="0" lang="de-DE" altLang="de-DE" sz="1600" b="0" i="1" u="none" strike="noStrike" cap="none" normalizeH="0" baseline="0" dirty="0" smtClean="0">
              <a:ln>
                <a:noFill/>
              </a:ln>
              <a:solidFill>
                <a:srgbClr val="808080"/>
              </a:solidFill>
              <a:effectLst/>
              <a:latin typeface="Open Sans" panose="020B0606030504020204" pitchFamily="34" charset="0"/>
            </a:endParaRPr>
          </a:p>
          <a:p>
            <a:pPr marL="363538" marR="0" lvl="0" indent="-3635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6	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justo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duo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dolores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rebum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Stet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clita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kasd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gubergren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takimata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sanctus;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lores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rebum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. Stet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clita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kasd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gubergren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no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sea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takimata</a:t>
            </a:r>
            <a:r>
              <a:rPr kumimoji="0" lang="de-DE" altLang="de-DE" sz="1600" b="0" i="1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kumimoji="0" lang="de-DE" altLang="de-DE" sz="1600" b="0" i="1" u="none" strike="noStrike" cap="none" normalizeH="0" baseline="0" dirty="0" err="1" smtClean="0">
                <a:ln>
                  <a:noFill/>
                </a:ln>
                <a:solidFill>
                  <a:srgbClr val="808080"/>
                </a:solidFill>
                <a:effectLst/>
                <a:latin typeface="Open Sans" panose="020B0606030504020204" pitchFamily="34" charset="0"/>
              </a:rPr>
              <a:t>sa</a:t>
            </a:r>
            <a:endParaRPr kumimoji="0" lang="de-DE" altLang="de-DE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7" name="Textplatzhalter 31">
            <a:extLst>
              <a:ext uri="{FF2B5EF4-FFF2-40B4-BE49-F238E27FC236}">
                <a16:creationId xmlns:a16="http://schemas.microsoft.com/office/drawing/2014/main" id="{1F03E8BB-F1F8-49EF-A744-B11EEB25B0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0920412" y="12277331"/>
            <a:ext cx="8472488" cy="15020755"/>
          </a:xfrm>
        </p:spPr>
        <p:txBody>
          <a:bodyPr/>
          <a:lstStyle/>
          <a:p>
            <a:r>
              <a:rPr lang="de-DE" sz="3600" dirty="0" smtClean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Teilüberschrift</a:t>
            </a:r>
          </a:p>
          <a:p>
            <a:pPr lvl="0"/>
            <a:r>
              <a:rPr lang="de-DE" altLang="de-DE" sz="2400" dirty="0" err="1"/>
              <a:t>Lorem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ipsum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dolor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sit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amet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consetetur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sadipscing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elitr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sed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diam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nonumy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eirmod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tempor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invidunt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umy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eirmod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tempor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invidunt</a:t>
            </a:r>
            <a:endParaRPr lang="de-DE" altLang="de-DE" sz="2400" dirty="0"/>
          </a:p>
          <a:p>
            <a:endParaRPr lang="de-DE" dirty="0"/>
          </a:p>
        </p:txBody>
      </p:sp>
      <p:sp>
        <p:nvSpPr>
          <p:cNvPr id="28" name="Textplatzhalter 31">
            <a:extLst>
              <a:ext uri="{FF2B5EF4-FFF2-40B4-BE49-F238E27FC236}">
                <a16:creationId xmlns:a16="http://schemas.microsoft.com/office/drawing/2014/main" id="{1F03E8BB-F1F8-49EF-A744-B11EEB25B0C5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0243798" y="19002544"/>
            <a:ext cx="8472488" cy="15020755"/>
          </a:xfrm>
        </p:spPr>
        <p:txBody>
          <a:bodyPr/>
          <a:lstStyle/>
          <a:p>
            <a:r>
              <a:rPr lang="de-DE" sz="3600" dirty="0" smtClean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Teilüberschrift</a:t>
            </a:r>
          </a:p>
          <a:p>
            <a:pPr lvl="0"/>
            <a:r>
              <a:rPr lang="de-DE" altLang="de-DE" sz="2400" dirty="0" err="1"/>
              <a:t>Lorem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ipsum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dolor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sit</a:t>
            </a:r>
            <a:r>
              <a:rPr lang="de-DE" altLang="de-DE" sz="2400" dirty="0"/>
              <a:t> </a:t>
            </a:r>
            <a:r>
              <a:rPr lang="de-DE" altLang="de-DE" sz="2400" dirty="0" err="1"/>
              <a:t>amet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consetetur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sadipscing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elitr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sed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diam</a:t>
            </a:r>
            <a:r>
              <a:rPr lang="de-DE" altLang="de-DE" sz="2400" dirty="0"/>
              <a:t> </a:t>
            </a:r>
            <a:r>
              <a:rPr lang="de-DE" altLang="de-DE" sz="2400" dirty="0" err="1"/>
              <a:t>nonumy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eirmod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tempor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invidunt</a:t>
            </a:r>
            <a:r>
              <a:rPr lang="de-DE" altLang="de-DE" sz="2400" dirty="0"/>
              <a:t>, </a:t>
            </a:r>
            <a:r>
              <a:rPr lang="de-DE" altLang="de-DE" sz="2400" dirty="0" err="1"/>
              <a:t>umy</a:t>
            </a:r>
            <a:r>
              <a:rPr lang="de-DE" altLang="de-DE" sz="2400" dirty="0"/>
              <a:t> </a:t>
            </a:r>
            <a:r>
              <a:rPr lang="de-DE" altLang="de-DE" sz="2400" dirty="0" err="1"/>
              <a:t>eirmod</a:t>
            </a:r>
            <a:r>
              <a:rPr lang="de-DE" altLang="de-DE" sz="2400" dirty="0"/>
              <a:t> </a:t>
            </a:r>
            <a:r>
              <a:rPr lang="de-DE" altLang="de-DE" sz="2400" dirty="0" err="1"/>
              <a:t>tempor</a:t>
            </a:r>
            <a:r>
              <a:rPr lang="de-DE" altLang="de-DE" sz="2400" dirty="0"/>
              <a:t> </a:t>
            </a:r>
            <a:r>
              <a:rPr lang="de-DE" altLang="de-DE" sz="2400" dirty="0" err="1"/>
              <a:t>invidunt</a:t>
            </a:r>
            <a:endParaRPr lang="de-DE" altLang="de-DE" sz="2400" dirty="0"/>
          </a:p>
          <a:p>
            <a:endParaRPr lang="de-DE" dirty="0"/>
          </a:p>
        </p:txBody>
      </p:sp>
      <p:sp>
        <p:nvSpPr>
          <p:cNvPr id="54" name="Text Box 26"/>
          <p:cNvSpPr txBox="1">
            <a:spLocks noChangeArrowheads="1"/>
          </p:cNvSpPr>
          <p:nvPr/>
        </p:nvSpPr>
        <p:spPr bwMode="auto">
          <a:xfrm>
            <a:off x="4365523" y="38776275"/>
            <a:ext cx="22681465" cy="34702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3896" tIns="41947" rIns="83896" bIns="41947">
            <a:spAutoFit/>
          </a:bodyPr>
          <a:lstStyle>
            <a:lvl1pPr defTabSz="3852863" eaLnBrk="0" hangingPunct="0">
              <a:defRPr sz="8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852863" eaLnBrk="0" hangingPunct="0">
              <a:defRPr sz="8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852863" eaLnBrk="0" hangingPunct="0">
              <a:defRPr sz="8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852863" eaLnBrk="0" hangingPunct="0">
              <a:defRPr sz="8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852863" eaLnBrk="0" hangingPunct="0">
              <a:defRPr sz="8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8528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8528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8528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852863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3214688" indent="-3214688" eaLnBrk="1" hangingPunct="1">
              <a:spcBef>
                <a:spcPct val="50000"/>
              </a:spcBef>
            </a:pPr>
            <a:r>
              <a:rPr lang="de-DE" altLang="de-DE" sz="4000" dirty="0" smtClean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Bearbeiter</a:t>
            </a:r>
            <a:r>
              <a:rPr lang="de-DE" altLang="de-DE" sz="4000" dirty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:</a:t>
            </a:r>
            <a:r>
              <a:rPr lang="de-DE" altLang="de-DE" sz="4000" dirty="0">
                <a:latin typeface="+mn-lt"/>
              </a:rPr>
              <a:t>	</a:t>
            </a:r>
            <a:r>
              <a:rPr lang="de-DE" altLang="de-DE" sz="4000" dirty="0" err="1">
                <a:latin typeface="+mn-lt"/>
              </a:rPr>
              <a:t>cand</a:t>
            </a:r>
            <a:r>
              <a:rPr lang="de-DE" altLang="de-DE" sz="4000" dirty="0">
                <a:latin typeface="+mn-lt"/>
              </a:rPr>
              <a:t>.-Ing. </a:t>
            </a:r>
            <a:r>
              <a:rPr lang="de-DE" altLang="de-DE" sz="4000" dirty="0" smtClean="0">
                <a:latin typeface="+mn-lt"/>
              </a:rPr>
              <a:t>Siggi </a:t>
            </a:r>
            <a:r>
              <a:rPr lang="de-DE" altLang="de-DE" sz="4000" dirty="0" err="1">
                <a:latin typeface="+mn-lt"/>
              </a:rPr>
              <a:t>Signaler</a:t>
            </a:r>
            <a:endParaRPr lang="de-DE" altLang="de-DE" sz="4000" dirty="0">
              <a:latin typeface="+mn-lt"/>
            </a:endParaRPr>
          </a:p>
          <a:p>
            <a:pPr marL="3214688" indent="-3214688" eaLnBrk="1" hangingPunct="1">
              <a:spcBef>
                <a:spcPct val="50000"/>
              </a:spcBef>
            </a:pPr>
            <a:r>
              <a:rPr lang="de-DE" altLang="de-DE" sz="4000" dirty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Betreuer:</a:t>
            </a:r>
            <a:r>
              <a:rPr lang="de-DE" altLang="de-DE" sz="4000" dirty="0">
                <a:latin typeface="+mn-lt"/>
              </a:rPr>
              <a:t>	</a:t>
            </a:r>
            <a:r>
              <a:rPr lang="de-DE" altLang="de-DE" sz="4000" dirty="0" smtClean="0">
                <a:latin typeface="+mn-lt"/>
              </a:rPr>
              <a:t>Dr.-</a:t>
            </a:r>
            <a:r>
              <a:rPr lang="de-DE" altLang="de-DE" sz="4000" dirty="0">
                <a:latin typeface="+mn-lt"/>
              </a:rPr>
              <a:t>Ing. Bernd Block, Technische Universität Dresden</a:t>
            </a:r>
          </a:p>
          <a:p>
            <a:pPr marL="3214688" indent="-3214688" eaLnBrk="1" hangingPunct="1">
              <a:spcBef>
                <a:spcPct val="50000"/>
              </a:spcBef>
            </a:pPr>
            <a:r>
              <a:rPr lang="de-DE" altLang="de-DE" sz="4000" dirty="0">
                <a:latin typeface="+mn-lt"/>
              </a:rPr>
              <a:t>	Dipl.-Ing. </a:t>
            </a:r>
            <a:r>
              <a:rPr lang="de-DE" altLang="de-DE" sz="4000" dirty="0" smtClean="0">
                <a:latin typeface="+mn-lt"/>
              </a:rPr>
              <a:t>Waltraud </a:t>
            </a:r>
            <a:r>
              <a:rPr lang="de-DE" altLang="de-DE" sz="4000" dirty="0">
                <a:latin typeface="+mn-lt"/>
              </a:rPr>
              <a:t>Weichenschmierer, Deutsche Wald- und </a:t>
            </a:r>
            <a:r>
              <a:rPr lang="de-DE" altLang="de-DE" sz="4000" dirty="0" smtClean="0">
                <a:latin typeface="+mn-lt"/>
              </a:rPr>
              <a:t>Wiesenbahn</a:t>
            </a:r>
            <a:endParaRPr lang="de-DE" altLang="de-DE" sz="4000" dirty="0">
              <a:latin typeface="+mn-lt"/>
            </a:endParaRPr>
          </a:p>
          <a:p>
            <a:pPr marL="3214688" indent="-3214688" eaLnBrk="1" hangingPunct="1">
              <a:spcBef>
                <a:spcPct val="50000"/>
              </a:spcBef>
            </a:pPr>
            <a:r>
              <a:rPr lang="de-DE" altLang="de-DE" sz="4000" dirty="0">
                <a:latin typeface="Noto Sans Medium" panose="020B0502040504020204" pitchFamily="34" charset="0"/>
                <a:ea typeface="Noto Sans Medium" panose="020B0502040504020204" pitchFamily="34" charset="0"/>
                <a:cs typeface="Noto Sans Medium" panose="020B0502040504020204" pitchFamily="34" charset="0"/>
              </a:rPr>
              <a:t>Zeitraum:</a:t>
            </a:r>
            <a:r>
              <a:rPr lang="de-DE" altLang="de-DE" sz="4000" dirty="0">
                <a:latin typeface="+mn-lt"/>
              </a:rPr>
              <a:t>	Januar </a:t>
            </a:r>
            <a:r>
              <a:rPr lang="de-DE" altLang="de-DE" sz="4000" dirty="0" smtClean="0">
                <a:latin typeface="+mn-lt"/>
              </a:rPr>
              <a:t>2026 </a:t>
            </a:r>
            <a:r>
              <a:rPr lang="de-DE" altLang="de-DE" sz="4000" dirty="0">
                <a:latin typeface="+mn-lt"/>
              </a:rPr>
              <a:t>– Mai </a:t>
            </a:r>
            <a:r>
              <a:rPr lang="de-DE" altLang="de-DE" sz="4000" dirty="0" smtClean="0">
                <a:latin typeface="+mn-lt"/>
              </a:rPr>
              <a:t>2026</a:t>
            </a:r>
            <a:endParaRPr lang="de-DE" altLang="de-DE" sz="4000" dirty="0">
              <a:latin typeface="+mn-lt"/>
            </a:endParaRPr>
          </a:p>
        </p:txBody>
      </p:sp>
      <p:sp>
        <p:nvSpPr>
          <p:cNvPr id="55" name="Rectangle 27"/>
          <p:cNvSpPr>
            <a:spLocks noChangeArrowheads="1"/>
          </p:cNvSpPr>
          <p:nvPr/>
        </p:nvSpPr>
        <p:spPr bwMode="auto">
          <a:xfrm>
            <a:off x="1527175" y="38776275"/>
            <a:ext cx="2276475" cy="34718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8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8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8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8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8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82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de-DE" altLang="de-DE" dirty="0">
                <a:latin typeface="+mn-lt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331628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TUD_2025_Blau-Rot">
      <a:dk1>
        <a:srgbClr val="000000"/>
      </a:dk1>
      <a:lt1>
        <a:sysClr val="window" lastClr="FFFFFF"/>
      </a:lt1>
      <a:dk2>
        <a:srgbClr val="566371"/>
      </a:dk2>
      <a:lt2>
        <a:srgbClr val="FFFFFF"/>
      </a:lt2>
      <a:accent1>
        <a:srgbClr val="00008C"/>
      </a:accent1>
      <a:accent2>
        <a:srgbClr val="97C6FF"/>
      </a:accent2>
      <a:accent3>
        <a:srgbClr val="2F57B2"/>
      </a:accent3>
      <a:accent4>
        <a:srgbClr val="001450"/>
      </a:accent4>
      <a:accent5>
        <a:srgbClr val="D20F41"/>
      </a:accent5>
      <a:accent6>
        <a:srgbClr val="FFAAA5"/>
      </a:accent6>
      <a:hlink>
        <a:srgbClr val="00008C"/>
      </a:hlink>
      <a:folHlink>
        <a:srgbClr val="2F57B2"/>
      </a:folHlink>
    </a:clrScheme>
    <a:fontScheme name="TUD 25 Noto Sans">
      <a:majorFont>
        <a:latin typeface="Noto Sans SemiBold"/>
        <a:ea typeface=""/>
        <a:cs typeface=""/>
      </a:majorFont>
      <a:minorFont>
        <a:latin typeface="No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73</Words>
  <Application>Microsoft Office PowerPoint</Application>
  <PresentationFormat>Benutzerdefiniert</PresentationFormat>
  <Paragraphs>19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Noto Sans</vt:lpstr>
      <vt:lpstr>Noto Sans Medium</vt:lpstr>
      <vt:lpstr>Noto Sans SemiBold</vt:lpstr>
      <vt:lpstr>Noto Serif</vt:lpstr>
      <vt:lpstr>Open Sans</vt:lpstr>
      <vt:lpstr>Office</vt:lpstr>
      <vt:lpstr>Diplom/Studien/Masterarbeit Titel der Arbeit, kann auch zweizeilig sein Optional: Erläuternde Unterzeile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Puhlfürst,Ulrich</dc:creator>
  <cp:lastModifiedBy>Uli Maschek</cp:lastModifiedBy>
  <cp:revision>13</cp:revision>
  <dcterms:created xsi:type="dcterms:W3CDTF">2025-09-04T12:04:34Z</dcterms:created>
  <dcterms:modified xsi:type="dcterms:W3CDTF">2026-04-24T12:39:38Z</dcterms:modified>
</cp:coreProperties>
</file>