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embedTrueTypeFonts="1">
  <p:sldMasterIdLst>
    <p:sldMasterId id="2147483907" r:id="rId1"/>
  </p:sldMasterIdLst>
  <p:notesMasterIdLst>
    <p:notesMasterId r:id="rId5"/>
  </p:notesMasterIdLst>
  <p:handoutMasterIdLst>
    <p:handoutMasterId r:id="rId6"/>
  </p:handoutMasterIdLst>
  <p:sldIdLst>
    <p:sldId id="260" r:id="rId2"/>
    <p:sldId id="261" r:id="rId3"/>
    <p:sldId id="263" r:id="rId4"/>
  </p:sldIdLst>
  <p:sldSz cx="12192000" cy="6858000"/>
  <p:notesSz cx="6858000" cy="9144000"/>
  <p:embeddedFontLst>
    <p:embeddedFont>
      <p:font typeface="Noto Sans" panose="020B0502040504020204" pitchFamily="34" charset="0"/>
      <p:regular r:id="rId7"/>
      <p:bold r:id="rId8"/>
      <p:italic r:id="rId9"/>
      <p:boldItalic r:id="rId10"/>
    </p:embeddedFont>
    <p:embeddedFont>
      <p:font typeface="Open Sans" panose="020B0606030504020204" pitchFamily="34" charset="0"/>
      <p:regular r:id="rId11"/>
      <p:bold r:id="rId12"/>
      <p:italic r:id="rId13"/>
      <p:boldItalic r:id="rId14"/>
    </p:embeddedFont>
    <p:embeddedFont>
      <p:font typeface="Noto Serif" panose="02020502060505020204" pitchFamily="18" charset="0"/>
      <p:regular r:id="rId15"/>
      <p:bold r:id="rId16"/>
      <p:italic r:id="rId17"/>
      <p:boldItalic r:id="rId18"/>
    </p:embeddedFont>
    <p:embeddedFont>
      <p:font typeface="Noto Serif Light" panose="02020502060505020204" pitchFamily="18" charset="0"/>
      <p:regular r:id="rId19"/>
      <p:italic r:id="rId20"/>
    </p:embeddedFont>
    <p:embeddedFont>
      <p:font typeface="Noto Sans SemiBold" panose="020B0502040504020204" pitchFamily="34" charset="0"/>
      <p:bold r:id="rId21"/>
      <p:boldItalic r:id="rId22"/>
    </p:embeddedFont>
    <p:embeddedFont>
      <p:font typeface="Noto Sans Medium" panose="020B0502040504020204" pitchFamily="34" charset="0"/>
      <p:regular r:id="rId23"/>
      <p:italic r:id="rId24"/>
    </p:embeddedFont>
  </p:embeddedFontLst>
  <p:defaultTextStyle>
    <a:defPPr>
      <a:defRPr lang="de-DE"/>
    </a:defPPr>
    <a:lvl1pPr marL="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2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nöfel,Anja" initials="K" lastIdx="1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13A983"/>
    <a:srgbClr val="009BA4"/>
    <a:srgbClr val="93C356"/>
    <a:srgbClr val="BCCF02"/>
    <a:srgbClr val="28618C"/>
    <a:srgbClr val="539DC5"/>
    <a:srgbClr val="02ACA8"/>
    <a:srgbClr val="F07D00"/>
    <a:srgbClr val="E02D8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ittlere Formatvorlage 2 - Akz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ittlere Formatvorlage 2 - Akz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ittlere Formatvorlage 2 - Akz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ittlere Formatvorlage 2 - Akz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8FB837D-C827-4EFA-A057-4D05807E0F7C}" styleName="Designformatvorlage 1 - Akz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68D230F3-CF80-4859-8CE7-A43EE81993B5}" styleName="Helle Formatvorlage 1 - Akz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D113A9D2-9D6B-4929-AA2D-F23B5EE8CBE7}" styleName="Designformatvorlage 2 - Akz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C2FFA5D-87B4-456A-9821-1D502468CF0F}" styleName="Designformatvorlage 1 - Akz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CF1AB2-1976-4502-BF36-3FF5EA218861}" styleName="Mittlere Formatvorlage 4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125E5076-3810-47DD-B79F-674D7AD40C01}" styleName="Dunkle Formatvorlage 1 - Akz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D5ABB26-0587-4C30-8999-92F81FD0307C}" styleName="Keine Formatvorlage, kein Raster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Helle Formatvorlage 1 - Akz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Helle Formatvorlage 2 - Akz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2713" autoAdjust="0"/>
    <p:restoredTop sz="94660" autoAdjust="0"/>
  </p:normalViewPr>
  <p:slideViewPr>
    <p:cSldViewPr snapToObjects="1">
      <p:cViewPr varScale="1">
        <p:scale>
          <a:sx n="110" d="100"/>
          <a:sy n="110" d="100"/>
        </p:scale>
        <p:origin x="108" y="49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90012" cy="90012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font" Target="fonts/font1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5.fntdata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font" Target="fonts/font11.fntdata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font" Target="fonts/font10.fntdata"/><Relationship Id="rId20" Type="http://schemas.openxmlformats.org/officeDocument/2006/relationships/font" Target="fonts/font1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24" Type="http://schemas.openxmlformats.org/officeDocument/2006/relationships/font" Target="fonts/font18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9.fntdata"/><Relationship Id="rId23" Type="http://schemas.openxmlformats.org/officeDocument/2006/relationships/font" Target="fonts/font17.fntdata"/><Relationship Id="rId28" Type="http://schemas.openxmlformats.org/officeDocument/2006/relationships/theme" Target="theme/theme1.xml"/><Relationship Id="rId10" Type="http://schemas.openxmlformats.org/officeDocument/2006/relationships/font" Target="fonts/font4.fntdata"/><Relationship Id="rId19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font" Target="fonts/font1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>
              <a:latin typeface="Open Sans" panose="020B0606030504020204" pitchFamily="34" charset="0"/>
            </a:endParaRPr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AC6211-610F-44E5-BF19-D3CDF6EDD281}" type="datetimeFigureOut">
              <a:rPr lang="de-DE" smtClean="0">
                <a:latin typeface="Open Sans" panose="020B0606030504020204" pitchFamily="34" charset="0"/>
              </a:rPr>
              <a:t>06.03.2026</a:t>
            </a:fld>
            <a:endParaRPr lang="de-DE" dirty="0">
              <a:latin typeface="Open Sans" panose="020B0606030504020204" pitchFamily="34" charset="0"/>
            </a:endParaRPr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>
              <a:latin typeface="Open Sans" panose="020B0606030504020204" pitchFamily="34" charset="0"/>
            </a:endParaRPr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D61AA8-FB04-42D1-9939-D1A1356F8086}" type="slidenum">
              <a:rPr lang="de-DE" smtClean="0">
                <a:latin typeface="Open Sans" panose="020B0606030504020204" pitchFamily="34" charset="0"/>
              </a:rPr>
              <a:t>‹Nr.›</a:t>
            </a:fld>
            <a:endParaRPr lang="de-DE" dirty="0">
              <a:latin typeface="Open Sans" panose="020B06060305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15604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Open Sans" panose="020B0606030504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Open Sans" panose="020B0606030504020204" pitchFamily="34" charset="0"/>
              </a:defRPr>
            </a:lvl1pPr>
          </a:lstStyle>
          <a:p>
            <a:fld id="{347435D3-23A6-45D3-8DFA-7317DC1E7A64}" type="datetimeFigureOut">
              <a:rPr lang="de-DE" smtClean="0"/>
              <a:pPr/>
              <a:t>06.03.2026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Open Sans" panose="020B0606030504020204" pitchFamily="34" charset="0"/>
              </a:defRPr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Open Sans" panose="020B0606030504020204" pitchFamily="34" charset="0"/>
              </a:defRPr>
            </a:lvl1pPr>
          </a:lstStyle>
          <a:p>
            <a:fld id="{2969AC09-DF60-43F4-96BF-67D4D9A74094}" type="slidenum">
              <a:rPr lang="de-DE" smtClean="0"/>
              <a:pPr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83318259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Open Sans" panose="020B0606030504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_Bl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76E57C58-43E6-4DA0-BC7D-0DB0606AB5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8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387645A5-8081-48C3-B5F8-643B270F4F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1736725"/>
            <a:ext cx="10972800" cy="2196296"/>
          </a:xfrm>
          <a:prstGeom prst="rect">
            <a:avLst/>
          </a:prstGeom>
        </p:spPr>
        <p:txBody>
          <a:bodyPr anchor="ctr"/>
          <a:lstStyle>
            <a:lvl1pPr algn="l">
              <a:defRPr sz="4400">
                <a:solidFill>
                  <a:schemeClr val="bg1"/>
                </a:solidFill>
                <a:latin typeface="+mj-lt"/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7AE3C1A-CB2F-4CD1-90ED-300793FB0C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4264809"/>
            <a:ext cx="10972800" cy="1404937"/>
          </a:xfrm>
        </p:spPr>
        <p:txBody>
          <a:bodyPr anchor="ctr"/>
          <a:lstStyle>
            <a:lvl1pPr marL="0" indent="0" algn="l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Logo der TUD: einfarbig blau, Bildelement (punktsymetrische Anordnung zweier gleicher flächiger Winkelelemente) rechts daneben dreizeiliger Text: Technische Universität Dresden">
            <a:extLst>
              <a:ext uri="{FF2B5EF4-FFF2-40B4-BE49-F238E27FC236}">
                <a16:creationId xmlns:a16="http://schemas.microsoft.com/office/drawing/2014/main" id="{CB286486-4081-46A3-8FB1-838C770D4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09601" y="404813"/>
            <a:ext cx="1981199" cy="660400"/>
          </a:xfrm>
          <a:prstGeom prst="rect">
            <a:avLst/>
          </a:prstGeom>
        </p:spPr>
      </p:pic>
      <p:sp>
        <p:nvSpPr>
          <p:cNvPr id="8" name="Textplatzhalter 2">
            <a:extLst>
              <a:ext uri="{FF2B5EF4-FFF2-40B4-BE49-F238E27FC236}">
                <a16:creationId xmlns:a16="http://schemas.microsoft.com/office/drawing/2014/main" id="{FD2337E2-6B3B-430B-8F0C-236691AFA7A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6312025"/>
            <a:ext cx="7833064" cy="256573"/>
          </a:xfr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924536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folie_wei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76E57C58-43E6-4DA0-BC7D-0DB0606AB5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Titel 1">
            <a:extLst>
              <a:ext uri="{FF2B5EF4-FFF2-40B4-BE49-F238E27FC236}">
                <a16:creationId xmlns:a16="http://schemas.microsoft.com/office/drawing/2014/main" id="{B33AC041-1A6E-42F5-81A2-02C98A0F27C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3429000"/>
            <a:ext cx="10972800" cy="2196296"/>
          </a:xfrm>
          <a:prstGeom prst="rect">
            <a:avLst/>
          </a:prstGeom>
        </p:spPr>
        <p:txBody>
          <a:bodyPr anchor="t"/>
          <a:lstStyle>
            <a:lvl1pPr algn="l">
              <a:defRPr sz="4400">
                <a:solidFill>
                  <a:schemeClr val="accent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13" name="Untertitel 2">
            <a:extLst>
              <a:ext uri="{FF2B5EF4-FFF2-40B4-BE49-F238E27FC236}">
                <a16:creationId xmlns:a16="http://schemas.microsoft.com/office/drawing/2014/main" id="{DA15133A-699F-4D35-8F40-4E67A2D2CBD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1736725"/>
            <a:ext cx="10972800" cy="1404937"/>
          </a:xfrm>
        </p:spPr>
        <p:txBody>
          <a:bodyPr anchor="b"/>
          <a:lstStyle>
            <a:lvl1pPr marL="0" indent="0" algn="l">
              <a:buNone/>
              <a:defRPr sz="2000" b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Logo der TUD: einfarbig blau, Bildelement (punktsymetrische Anordnung zweier gleicher flächiger Winkelelemente) rechts daneben dreizeiliger Text: Technische Universität Dresden">
            <a:extLst>
              <a:ext uri="{FF2B5EF4-FFF2-40B4-BE49-F238E27FC236}">
                <a16:creationId xmlns:a16="http://schemas.microsoft.com/office/drawing/2014/main" id="{CB286486-4081-46A3-8FB1-838C770D44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09600" y="404811"/>
            <a:ext cx="1980000" cy="660000"/>
          </a:xfrm>
          <a:prstGeom prst="rect">
            <a:avLst/>
          </a:prstGeom>
        </p:spPr>
      </p:pic>
      <p:sp>
        <p:nvSpPr>
          <p:cNvPr id="10" name="Textplatzhalter 2">
            <a:extLst>
              <a:ext uri="{FF2B5EF4-FFF2-40B4-BE49-F238E27FC236}">
                <a16:creationId xmlns:a16="http://schemas.microsoft.com/office/drawing/2014/main" id="{8BF6A3ED-341B-442E-8210-E4319907CA7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6312025"/>
            <a:ext cx="7833064" cy="256573"/>
          </a:xfrm>
        </p:spPr>
        <p:txBody>
          <a:bodyPr/>
          <a:lstStyle>
            <a:lvl1pPr marL="0" indent="0">
              <a:buNone/>
              <a:defRPr sz="1200">
                <a:solidFill>
                  <a:srgbClr val="00008C"/>
                </a:solidFill>
              </a:defRPr>
            </a:lvl1pPr>
          </a:lstStyle>
          <a:p>
            <a:pPr lvl="0"/>
            <a:r>
              <a:rPr lang="de-DE" dirty="0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1707329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elfolie_Shape_f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76E57C58-43E6-4DA0-BC7D-0DB0606AB5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F57B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FA579EDF-77CB-4860-8B94-3DF47A80CB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1E516721-5786-4D57-87BF-FB724C98CD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2609850"/>
            <a:ext cx="7250113" cy="3015446"/>
          </a:xfrm>
          <a:prstGeom prst="rect">
            <a:avLst/>
          </a:prstGeom>
        </p:spPr>
        <p:txBody>
          <a:bodyPr anchor="t"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67F963C2-5833-44AC-B450-8D1C60C751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1736726"/>
            <a:ext cx="7250113" cy="539750"/>
          </a:xfrm>
        </p:spPr>
        <p:txBody>
          <a:bodyPr anchor="b"/>
          <a:lstStyle>
            <a:lvl1pPr marL="0" indent="0" algn="l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Logo der TUD: einfarbig blau, Bildelement (punktsymetrische Anordnung zweier gleicher flächiger Winkelelemente) rechts daneben dreizeiliger Text: Technische Universität Dresden">
            <a:extLst>
              <a:ext uri="{FF2B5EF4-FFF2-40B4-BE49-F238E27FC236}">
                <a16:creationId xmlns:a16="http://schemas.microsoft.com/office/drawing/2014/main" id="{CB286486-4081-46A3-8FB1-838C770D44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09600" y="404813"/>
            <a:ext cx="1980000" cy="660000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CEC26066-137F-4859-8099-2F31E34E412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6312025"/>
            <a:ext cx="7833064" cy="256573"/>
          </a:xfr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41879228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Titelfolie_Shape_f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76E57C58-43E6-4DA0-BC7D-0DB0606AB59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94CFE8FF-710D-4BD6-BF09-5899F316B5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itel 1">
            <a:extLst>
              <a:ext uri="{FF2B5EF4-FFF2-40B4-BE49-F238E27FC236}">
                <a16:creationId xmlns:a16="http://schemas.microsoft.com/office/drawing/2014/main" id="{1E516721-5786-4D57-87BF-FB724C98CD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600" y="3716338"/>
            <a:ext cx="10972800" cy="1908957"/>
          </a:xfrm>
          <a:prstGeom prst="rect">
            <a:avLst/>
          </a:prstGeom>
        </p:spPr>
        <p:txBody>
          <a:bodyPr anchor="t"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11" name="Untertitel 2">
            <a:extLst>
              <a:ext uri="{FF2B5EF4-FFF2-40B4-BE49-F238E27FC236}">
                <a16:creationId xmlns:a16="http://schemas.microsoft.com/office/drawing/2014/main" id="{67F963C2-5833-44AC-B450-8D1C60C751C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" y="2089150"/>
            <a:ext cx="10972800" cy="1404937"/>
          </a:xfrm>
        </p:spPr>
        <p:txBody>
          <a:bodyPr anchor="b"/>
          <a:lstStyle>
            <a:lvl1pPr marL="0" indent="0" algn="l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9" name="Grafik 8" descr="Logo der TUD: einfarbig blau, Bildelement (punktsymetrische Anordnung zweier gleicher flächiger Winkelelemente) rechts daneben dreizeiliger Text: Technische Universität Dresden">
            <a:extLst>
              <a:ext uri="{FF2B5EF4-FFF2-40B4-BE49-F238E27FC236}">
                <a16:creationId xmlns:a16="http://schemas.microsoft.com/office/drawing/2014/main" id="{CB286486-4081-46A3-8FB1-838C770D442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609600" y="404813"/>
            <a:ext cx="1980000" cy="660000"/>
          </a:xfrm>
          <a:prstGeom prst="rect">
            <a:avLst/>
          </a:prstGeom>
        </p:spPr>
      </p:pic>
      <p:sp>
        <p:nvSpPr>
          <p:cNvPr id="12" name="Textplatzhalter 2">
            <a:extLst>
              <a:ext uri="{FF2B5EF4-FFF2-40B4-BE49-F238E27FC236}">
                <a16:creationId xmlns:a16="http://schemas.microsoft.com/office/drawing/2014/main" id="{EDF80472-EDBA-4F61-808F-F1F3B41F7DD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6312025"/>
            <a:ext cx="7833064" cy="256573"/>
          </a:xfr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7341324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elfolie_mit_Bild_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8DD5EDA3-D92A-4B08-8595-D60EA53E8AB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-39666" y="-23814"/>
            <a:ext cx="8836004" cy="694097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0" fmla="*/ 0 w 12192000"/>
              <a:gd name="connsiteY0" fmla="*/ 0 h 6858000"/>
              <a:gd name="connsiteX1" fmla="*/ 7251700 w 12192000"/>
              <a:gd name="connsiteY1" fmla="*/ 1270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  <a:gd name="connsiteX4" fmla="*/ 0 w 12192000"/>
              <a:gd name="connsiteY4" fmla="*/ 0 h 6858000"/>
              <a:gd name="connsiteX0" fmla="*/ 0 w 7785100"/>
              <a:gd name="connsiteY0" fmla="*/ 0 h 6858000"/>
              <a:gd name="connsiteX1" fmla="*/ 7251700 w 7785100"/>
              <a:gd name="connsiteY1" fmla="*/ 12700 h 6858000"/>
              <a:gd name="connsiteX2" fmla="*/ 7785100 w 7785100"/>
              <a:gd name="connsiteY2" fmla="*/ 6832600 h 6858000"/>
              <a:gd name="connsiteX3" fmla="*/ 0 w 7785100"/>
              <a:gd name="connsiteY3" fmla="*/ 6858000 h 6858000"/>
              <a:gd name="connsiteX4" fmla="*/ 0 w 7785100"/>
              <a:gd name="connsiteY4" fmla="*/ 0 h 6858000"/>
              <a:gd name="connsiteX0" fmla="*/ 0 w 8682083"/>
              <a:gd name="connsiteY0" fmla="*/ 0 h 6858000"/>
              <a:gd name="connsiteX1" fmla="*/ 8148683 w 8682083"/>
              <a:gd name="connsiteY1" fmla="*/ 12700 h 6858000"/>
              <a:gd name="connsiteX2" fmla="*/ 8682083 w 8682083"/>
              <a:gd name="connsiteY2" fmla="*/ 6832600 h 6858000"/>
              <a:gd name="connsiteX3" fmla="*/ 896983 w 8682083"/>
              <a:gd name="connsiteY3" fmla="*/ 6858000 h 6858000"/>
              <a:gd name="connsiteX4" fmla="*/ 0 w 8682083"/>
              <a:gd name="connsiteY4" fmla="*/ 0 h 6858000"/>
              <a:gd name="connsiteX0" fmla="*/ 26126 w 8708209"/>
              <a:gd name="connsiteY0" fmla="*/ 0 h 6840583"/>
              <a:gd name="connsiteX1" fmla="*/ 8174809 w 8708209"/>
              <a:gd name="connsiteY1" fmla="*/ 12700 h 6840583"/>
              <a:gd name="connsiteX2" fmla="*/ 8708209 w 8708209"/>
              <a:gd name="connsiteY2" fmla="*/ 6832600 h 6840583"/>
              <a:gd name="connsiteX3" fmla="*/ 0 w 8708209"/>
              <a:gd name="connsiteY3" fmla="*/ 6840583 h 6840583"/>
              <a:gd name="connsiteX4" fmla="*/ 26126 w 8708209"/>
              <a:gd name="connsiteY4" fmla="*/ 0 h 68405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08209" h="6840583">
                <a:moveTo>
                  <a:pt x="26126" y="0"/>
                </a:moveTo>
                <a:lnTo>
                  <a:pt x="8174809" y="12700"/>
                </a:lnTo>
                <a:lnTo>
                  <a:pt x="8708209" y="6832600"/>
                </a:lnTo>
                <a:lnTo>
                  <a:pt x="0" y="6840583"/>
                </a:lnTo>
                <a:cubicBezTo>
                  <a:pt x="8709" y="4560389"/>
                  <a:pt x="17417" y="2280194"/>
                  <a:pt x="26126" y="0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dirty="0"/>
              <a:t>   </a:t>
            </a:r>
          </a:p>
        </p:txBody>
      </p:sp>
      <p:sp>
        <p:nvSpPr>
          <p:cNvPr id="11" name="Titel 1">
            <a:extLst>
              <a:ext uri="{FF2B5EF4-FFF2-40B4-BE49-F238E27FC236}">
                <a16:creationId xmlns:a16="http://schemas.microsoft.com/office/drawing/2014/main" id="{5660C67F-FED1-4A52-8BB6-681602854C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9599" y="1736725"/>
            <a:ext cx="6530975" cy="2196296"/>
          </a:xfrm>
          <a:prstGeom prst="rect">
            <a:avLst/>
          </a:prstGeom>
        </p:spPr>
        <p:txBody>
          <a:bodyPr anchor="ctr"/>
          <a:lstStyle>
            <a:lvl1pPr algn="l">
              <a:defRPr sz="4400">
                <a:solidFill>
                  <a:schemeClr val="bg1"/>
                </a:solidFill>
              </a:defRPr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12" name="Untertitel 2">
            <a:extLst>
              <a:ext uri="{FF2B5EF4-FFF2-40B4-BE49-F238E27FC236}">
                <a16:creationId xmlns:a16="http://schemas.microsoft.com/office/drawing/2014/main" id="{1479E72A-70A9-4EE1-A77B-8E907C4A2D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599" y="4286491"/>
            <a:ext cx="6315075" cy="1404937"/>
          </a:xfrm>
        </p:spPr>
        <p:txBody>
          <a:bodyPr anchor="ctr"/>
          <a:lstStyle>
            <a:lvl1pPr marL="0" indent="0" algn="l">
              <a:buNone/>
              <a:defRPr sz="2000" b="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  <p:pic>
        <p:nvPicPr>
          <p:cNvPr id="14" name="Grafik 13" descr="Logo der TUD: einfarbig blau, Bildelement (punktsymetrische Anordnung zweier gleicher flächiger Winkelelemente) rechts daneben dreizeiliger Text: Technische Universität Dresden">
            <a:extLst>
              <a:ext uri="{FF2B5EF4-FFF2-40B4-BE49-F238E27FC236}">
                <a16:creationId xmlns:a16="http://schemas.microsoft.com/office/drawing/2014/main" id="{2ABD550D-91E8-47A8-B795-738A4BCA96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09600" y="404813"/>
            <a:ext cx="1980000" cy="660000"/>
          </a:xfrm>
          <a:prstGeom prst="rect">
            <a:avLst/>
          </a:prstGeom>
        </p:spPr>
      </p:pic>
      <p:sp>
        <p:nvSpPr>
          <p:cNvPr id="18" name="Bildplatzhalter 17">
            <a:extLst>
              <a:ext uri="{FF2B5EF4-FFF2-40B4-BE49-F238E27FC236}">
                <a16:creationId xmlns:a16="http://schemas.microsoft.com/office/drawing/2014/main" id="{BBB40F93-65D6-4149-B050-3391578239F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254875" y="-1"/>
            <a:ext cx="4937125" cy="6867666"/>
          </a:xfrm>
          <a:custGeom>
            <a:avLst/>
            <a:gdLst>
              <a:gd name="connsiteX0" fmla="*/ 0 w 11204656"/>
              <a:gd name="connsiteY0" fmla="*/ 0 h 6858000"/>
              <a:gd name="connsiteX1" fmla="*/ 11204656 w 11204656"/>
              <a:gd name="connsiteY1" fmla="*/ 0 h 6858000"/>
              <a:gd name="connsiteX2" fmla="*/ 11204656 w 11204656"/>
              <a:gd name="connsiteY2" fmla="*/ 6858000 h 6858000"/>
              <a:gd name="connsiteX3" fmla="*/ 1215824 w 11204656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204656" h="6858000">
                <a:moveTo>
                  <a:pt x="0" y="0"/>
                </a:moveTo>
                <a:lnTo>
                  <a:pt x="11204656" y="0"/>
                </a:lnTo>
                <a:lnTo>
                  <a:pt x="11204656" y="6858000"/>
                </a:lnTo>
                <a:lnTo>
                  <a:pt x="1215824" y="6858000"/>
                </a:lnTo>
                <a:close/>
              </a:path>
            </a:pathLst>
          </a:custGeom>
          <a:solidFill>
            <a:schemeClr val="bg2">
              <a:lumMod val="95000"/>
            </a:schemeClr>
          </a:solidFill>
        </p:spPr>
        <p:txBody>
          <a:bodyPr wrap="square">
            <a:noAutofit/>
          </a:bodyPr>
          <a:lstStyle/>
          <a:p>
            <a:r>
              <a:rPr lang="de-DE" dirty="0" smtClean="0"/>
              <a:t>Bild durch Klicken auf Symbol hinzufügen</a:t>
            </a:r>
            <a:endParaRPr lang="en-US" dirty="0"/>
          </a:p>
        </p:txBody>
      </p:sp>
      <p:sp>
        <p:nvSpPr>
          <p:cNvPr id="8" name="Textplatzhalter 2">
            <a:extLst>
              <a:ext uri="{FF2B5EF4-FFF2-40B4-BE49-F238E27FC236}">
                <a16:creationId xmlns:a16="http://schemas.microsoft.com/office/drawing/2014/main" id="{30C08A1F-7110-46BF-80E3-5D4C8537825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6312025"/>
            <a:ext cx="6530975" cy="256573"/>
          </a:xfrm>
        </p:spPr>
        <p:txBody>
          <a:bodyPr/>
          <a:lstStyle>
            <a:lvl1pPr marL="0" indent="0">
              <a:buNone/>
              <a:defRPr sz="12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25083946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bschnittsbeginn_bl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5BE95944-ACF5-4BF5-8A9C-A6B4D5A92B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C91A62C-18CD-4962-933C-7CEB68A0AE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2971800"/>
            <a:ext cx="10972800" cy="914400"/>
          </a:xfrm>
        </p:spPr>
        <p:txBody>
          <a:bodyPr anchor="ctr"/>
          <a:lstStyle>
            <a:lvl1pPr>
              <a:defRPr sz="3600">
                <a:solidFill>
                  <a:schemeClr val="bg1"/>
                </a:solidFill>
              </a:defRPr>
            </a:lvl1pPr>
          </a:lstStyle>
          <a:p>
            <a:r>
              <a:rPr lang="de-DE" dirty="0"/>
              <a:t>Mastertitelformat </a:t>
            </a:r>
            <a:br>
              <a:rPr lang="de-DE" dirty="0"/>
            </a:br>
            <a:r>
              <a:rPr lang="de-DE" dirty="0"/>
              <a:t>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EDD549F4-C90A-437D-902A-3E9CE85D8A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3969072"/>
            <a:ext cx="10972800" cy="1872929"/>
          </a:xfrm>
        </p:spPr>
        <p:txBody>
          <a:bodyPr anchor="ctr"/>
          <a:lstStyle>
            <a:lvl1pPr>
              <a:defRPr sz="200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273834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AE24BA-B819-4480-B7C5-BEEF871BD6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04813"/>
            <a:ext cx="10972800" cy="6477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8EAB754-52DE-483E-9141-006ADE49988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736725"/>
            <a:ext cx="10972801" cy="4105275"/>
          </a:xfrm>
        </p:spPr>
        <p:txBody>
          <a:bodyPr/>
          <a:lstStyle/>
          <a:p>
            <a:pPr lvl="0"/>
            <a:r>
              <a:rPr lang="de-DE" dirty="0" smtClean="0"/>
              <a:t>Formatvorlagen des Textmasters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52869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712EFA-292C-4FDE-8669-ECF55A14A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736725"/>
            <a:ext cx="5378450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071CA00-13E3-4CD8-95FE-107C69DD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03950" y="1736725"/>
            <a:ext cx="5378450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itel 4">
            <a:extLst>
              <a:ext uri="{FF2B5EF4-FFF2-40B4-BE49-F238E27FC236}">
                <a16:creationId xmlns:a16="http://schemas.microsoft.com/office/drawing/2014/main" id="{B05E3CC9-E682-422B-B7B9-2A2A3E013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9301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Inhalte -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009D3A-1DA9-42E3-BD19-D18DF18C7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04813"/>
            <a:ext cx="5378450" cy="6477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712EFA-292C-4FDE-8669-ECF55A14A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736726"/>
            <a:ext cx="5378450" cy="3887788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6" name="Bildplatzhalter 5">
            <a:extLst>
              <a:ext uri="{FF2B5EF4-FFF2-40B4-BE49-F238E27FC236}">
                <a16:creationId xmlns:a16="http://schemas.microsoft.com/office/drawing/2014/main" id="{C2538BF5-19DF-4B5C-80A3-4548339C13B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03951" y="404813"/>
            <a:ext cx="5378450" cy="5219700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7" name="Textplatzhalter 6">
            <a:extLst>
              <a:ext uri="{FF2B5EF4-FFF2-40B4-BE49-F238E27FC236}">
                <a16:creationId xmlns:a16="http://schemas.microsoft.com/office/drawing/2014/main" id="{A0BE6F2D-5EC5-4864-A9A0-FC3ECA391A2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03950" y="5624513"/>
            <a:ext cx="5378449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8686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009D3A-1DA9-42E3-BD19-D18DF18C7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04813"/>
            <a:ext cx="10972800" cy="6477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712EFA-292C-4FDE-8669-ECF55A14A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736725"/>
            <a:ext cx="3506788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071CA00-13E3-4CD8-95FE-107C69DD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43399" y="1736725"/>
            <a:ext cx="3516313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2870569-2112-4A6F-963E-3D12B28F16F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075613" y="1736724"/>
            <a:ext cx="3506787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22560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Inhalte -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712EFA-292C-4FDE-8669-ECF55A14A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404814"/>
            <a:ext cx="3506788" cy="275507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9" name="Bildplatzhalter 5">
            <a:extLst>
              <a:ext uri="{FF2B5EF4-FFF2-40B4-BE49-F238E27FC236}">
                <a16:creationId xmlns:a16="http://schemas.microsoft.com/office/drawing/2014/main" id="{CBECC23C-3AC7-4872-8833-394650436FF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" y="3429000"/>
            <a:ext cx="3506788" cy="2195513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0" name="Textplatzhalter 6">
            <a:extLst>
              <a:ext uri="{FF2B5EF4-FFF2-40B4-BE49-F238E27FC236}">
                <a16:creationId xmlns:a16="http://schemas.microsoft.com/office/drawing/2014/main" id="{280716C9-98F3-44C3-A27D-E96BE6D11AE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09601" y="5624513"/>
            <a:ext cx="3506788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071CA00-13E3-4CD8-95FE-107C69DD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343399" y="404814"/>
            <a:ext cx="3516313" cy="275507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8" name="Bildplatzhalter 5">
            <a:extLst>
              <a:ext uri="{FF2B5EF4-FFF2-40B4-BE49-F238E27FC236}">
                <a16:creationId xmlns:a16="http://schemas.microsoft.com/office/drawing/2014/main" id="{FEFC7CA1-8B2C-4227-AB03-708CA25B752E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4343399" y="3429000"/>
            <a:ext cx="3516313" cy="2195513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1" name="Textplatzhalter 6">
            <a:extLst>
              <a:ext uri="{FF2B5EF4-FFF2-40B4-BE49-F238E27FC236}">
                <a16:creationId xmlns:a16="http://schemas.microsoft.com/office/drawing/2014/main" id="{3CF89BD5-C523-4AD3-9AF6-B6AABF612D1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352925" y="5624513"/>
            <a:ext cx="3506788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2870569-2112-4A6F-963E-3D12B28F16F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8075613" y="404813"/>
            <a:ext cx="3506787" cy="2755076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Bildplatzhalter 5">
            <a:extLst>
              <a:ext uri="{FF2B5EF4-FFF2-40B4-BE49-F238E27FC236}">
                <a16:creationId xmlns:a16="http://schemas.microsoft.com/office/drawing/2014/main" id="{6FE31676-EF83-4ECE-8009-0FC4D5A7187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075613" y="3429000"/>
            <a:ext cx="3506787" cy="2195513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2" name="Textplatzhalter 6">
            <a:extLst>
              <a:ext uri="{FF2B5EF4-FFF2-40B4-BE49-F238E27FC236}">
                <a16:creationId xmlns:a16="http://schemas.microsoft.com/office/drawing/2014/main" id="{A4BDBAA4-F784-4AF6-8050-D275CB31D15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075612" y="5624513"/>
            <a:ext cx="3506788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80946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3009D3A-1DA9-42E3-BD19-D18DF18C75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04814"/>
            <a:ext cx="10972800" cy="6477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712EFA-292C-4FDE-8669-ECF55A14A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599" y="1736725"/>
            <a:ext cx="2606675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071CA00-13E3-4CD8-95FE-107C69DD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95663" y="1736725"/>
            <a:ext cx="2592387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2870569-2112-4A6F-963E-3D12B28F16F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03950" y="1736724"/>
            <a:ext cx="2592388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F6651BA5-A3F0-4102-8AB5-302B2F2EFD20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975725" y="1736724"/>
            <a:ext cx="2606675" cy="4105275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251690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Inhalte - 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9C712EFA-292C-4FDE-8669-ECF55A14AF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599" y="404813"/>
            <a:ext cx="2606675" cy="2736850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0" name="Bildplatzhalter 5">
            <a:extLst>
              <a:ext uri="{FF2B5EF4-FFF2-40B4-BE49-F238E27FC236}">
                <a16:creationId xmlns:a16="http://schemas.microsoft.com/office/drawing/2014/main" id="{6F1AB9C3-872C-41DD-AAFB-12824DBEE81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09599" y="3429000"/>
            <a:ext cx="2606675" cy="219551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2" name="Textplatzhalter 6">
            <a:extLst>
              <a:ext uri="{FF2B5EF4-FFF2-40B4-BE49-F238E27FC236}">
                <a16:creationId xmlns:a16="http://schemas.microsoft.com/office/drawing/2014/main" id="{E9E05B2F-0577-47C9-8146-C4868416C571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09601" y="5624513"/>
            <a:ext cx="2606674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C071CA00-13E3-4CD8-95FE-107C69DD6B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395663" y="404813"/>
            <a:ext cx="2592387" cy="2736850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9" name="Bildplatzhalter 5">
            <a:extLst>
              <a:ext uri="{FF2B5EF4-FFF2-40B4-BE49-F238E27FC236}">
                <a16:creationId xmlns:a16="http://schemas.microsoft.com/office/drawing/2014/main" id="{9EF6DC9D-F43A-4B05-BC55-F3417C310F5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95663" y="3429000"/>
            <a:ext cx="2592387" cy="219551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3" name="Textplatzhalter 6">
            <a:extLst>
              <a:ext uri="{FF2B5EF4-FFF2-40B4-BE49-F238E27FC236}">
                <a16:creationId xmlns:a16="http://schemas.microsoft.com/office/drawing/2014/main" id="{9C69ADDD-319E-4394-8BC9-FC045CE07229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395663" y="5624513"/>
            <a:ext cx="2592387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42870569-2112-4A6F-963E-3D12B28F16F4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6203950" y="404812"/>
            <a:ext cx="2592388" cy="2736850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8" name="Bildplatzhalter 5">
            <a:extLst>
              <a:ext uri="{FF2B5EF4-FFF2-40B4-BE49-F238E27FC236}">
                <a16:creationId xmlns:a16="http://schemas.microsoft.com/office/drawing/2014/main" id="{D28AB6FB-FFC3-4AE6-90AB-D58E7C728BAF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03949" y="3429000"/>
            <a:ext cx="2592388" cy="219551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4" name="Textplatzhalter 6">
            <a:extLst>
              <a:ext uri="{FF2B5EF4-FFF2-40B4-BE49-F238E27FC236}">
                <a16:creationId xmlns:a16="http://schemas.microsoft.com/office/drawing/2014/main" id="{744C123A-AE63-4AD9-ACB1-ADF41031505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6203950" y="5624513"/>
            <a:ext cx="2592388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  <p:sp>
        <p:nvSpPr>
          <p:cNvPr id="7" name="Inhaltsplatzhalter 6">
            <a:extLst>
              <a:ext uri="{FF2B5EF4-FFF2-40B4-BE49-F238E27FC236}">
                <a16:creationId xmlns:a16="http://schemas.microsoft.com/office/drawing/2014/main" id="{F6651BA5-A3F0-4102-8AB5-302B2F2EFD20}"/>
              </a:ext>
            </a:extLst>
          </p:cNvPr>
          <p:cNvSpPr>
            <a:spLocks noGrp="1"/>
          </p:cNvSpPr>
          <p:nvPr>
            <p:ph sz="quarter" idx="11"/>
          </p:nvPr>
        </p:nvSpPr>
        <p:spPr>
          <a:xfrm>
            <a:off x="8975725" y="404812"/>
            <a:ext cx="2606675" cy="2736850"/>
          </a:xfrm>
        </p:spPr>
        <p:txBody>
          <a:bodyPr/>
          <a:lstStyle/>
          <a:p>
            <a:pPr lvl="0"/>
            <a:r>
              <a:rPr lang="de-DE" smtClean="0"/>
              <a:t>Formatvorlagen des Textmasters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11" name="Bildplatzhalter 5">
            <a:extLst>
              <a:ext uri="{FF2B5EF4-FFF2-40B4-BE49-F238E27FC236}">
                <a16:creationId xmlns:a16="http://schemas.microsoft.com/office/drawing/2014/main" id="{F80E9119-D6F6-4FA2-9F16-025406D0F87E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8975725" y="3429000"/>
            <a:ext cx="2606675" cy="219551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 dirty="0"/>
          </a:p>
        </p:txBody>
      </p:sp>
      <p:sp>
        <p:nvSpPr>
          <p:cNvPr id="15" name="Textplatzhalter 6">
            <a:extLst>
              <a:ext uri="{FF2B5EF4-FFF2-40B4-BE49-F238E27FC236}">
                <a16:creationId xmlns:a16="http://schemas.microsoft.com/office/drawing/2014/main" id="{55313796-962D-4CF1-AC12-A82B830904C1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990012" y="5624513"/>
            <a:ext cx="2592388" cy="433387"/>
          </a:xfrm>
        </p:spPr>
        <p:txBody>
          <a:bodyPr anchor="b" anchorCtr="0"/>
          <a:lstStyle>
            <a:lvl1pPr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2604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27D54C4-ACE0-4B7B-B43C-B80F732EA3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04814"/>
            <a:ext cx="10972800" cy="647700"/>
          </a:xfrm>
          <a:prstGeom prst="rect">
            <a:avLst/>
          </a:prstGeo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166034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81475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ild vollflächi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ildplatzhalter 2">
            <a:extLst>
              <a:ext uri="{FF2B5EF4-FFF2-40B4-BE49-F238E27FC236}">
                <a16:creationId xmlns:a16="http://schemas.microsoft.com/office/drawing/2014/main" id="{007AA28B-E0BB-4588-9126-08A9723C34F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de-DE" smtClean="0"/>
              <a:t>Bild durch Klicken auf Symbol hinzufügen</a:t>
            </a:r>
            <a:endParaRPr lang="de-DE"/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49D899A4-C882-4DED-9C15-ACC467479FE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09600" y="6288480"/>
            <a:ext cx="514349" cy="164708"/>
          </a:xfrm>
          <a:prstGeom prst="rect">
            <a:avLst/>
          </a:prstGeom>
        </p:spPr>
      </p:pic>
      <p:sp>
        <p:nvSpPr>
          <p:cNvPr id="5" name="Textplatzhalter 6">
            <a:extLst>
              <a:ext uri="{FF2B5EF4-FFF2-40B4-BE49-F238E27FC236}">
                <a16:creationId xmlns:a16="http://schemas.microsoft.com/office/drawing/2014/main" id="{5D0AE451-788D-480F-872A-9EB3DCE41B5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203950" y="6057900"/>
            <a:ext cx="5378450" cy="441588"/>
          </a:xfrm>
        </p:spPr>
        <p:txBody>
          <a:bodyPr anchor="b" anchorCtr="0"/>
          <a:lstStyle>
            <a:lvl1pPr algn="r">
              <a:defRPr sz="1200" i="0">
                <a:solidFill>
                  <a:schemeClr val="tx2"/>
                </a:solidFill>
                <a:latin typeface="Noto Serif" panose="02020502060505020204" pitchFamily="18" charset="0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Bildunterschrift und © Copyright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50468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bschnittsbeginn_Wei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>
            <a:extLst>
              <a:ext uri="{FF2B5EF4-FFF2-40B4-BE49-F238E27FC236}">
                <a16:creationId xmlns:a16="http://schemas.microsoft.com/office/drawing/2014/main" id="{5BE95944-ACF5-4BF5-8A9C-A6B4D5A92BF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5C91A62C-18CD-4962-933C-7CEB68A0AEF6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09600" y="3733801"/>
            <a:ext cx="10972800" cy="914400"/>
          </a:xfrm>
        </p:spPr>
        <p:txBody>
          <a:bodyPr/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de-DE" dirty="0"/>
              <a:t>Mastertitelformat </a:t>
            </a:r>
            <a:br>
              <a:rPr lang="de-DE" dirty="0"/>
            </a:br>
            <a:r>
              <a:rPr lang="de-DE" dirty="0"/>
              <a:t>bearbeiten</a:t>
            </a:r>
          </a:p>
        </p:txBody>
      </p:sp>
      <p:sp>
        <p:nvSpPr>
          <p:cNvPr id="9" name="Textplatzhalter 8">
            <a:extLst>
              <a:ext uri="{FF2B5EF4-FFF2-40B4-BE49-F238E27FC236}">
                <a16:creationId xmlns:a16="http://schemas.microsoft.com/office/drawing/2014/main" id="{EDD549F4-C90A-437D-902A-3E9CE85D8A0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09600" y="4968241"/>
            <a:ext cx="10972800" cy="873760"/>
          </a:xfrm>
        </p:spPr>
        <p:txBody>
          <a:bodyPr/>
          <a:lstStyle>
            <a:lvl1pPr marL="0" indent="0">
              <a:buNone/>
              <a:defRPr sz="2000">
                <a:solidFill>
                  <a:schemeClr val="accent1"/>
                </a:solidFill>
              </a:defRPr>
            </a:lvl1pPr>
          </a:lstStyle>
          <a:p>
            <a:pPr lvl="0"/>
            <a:r>
              <a:rPr lang="de-DE" dirty="0" smtClean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339977520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Zitat_Wei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platzhalter 3">
            <a:extLst>
              <a:ext uri="{FF2B5EF4-FFF2-40B4-BE49-F238E27FC236}">
                <a16:creationId xmlns:a16="http://schemas.microsoft.com/office/drawing/2014/main" id="{2664A485-C158-4BFC-B46D-7201DF28B91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873125"/>
            <a:ext cx="10972800" cy="4173438"/>
          </a:xfrm>
        </p:spPr>
        <p:txBody>
          <a:bodyPr/>
          <a:lstStyle>
            <a:lvl1pPr>
              <a:defRPr lang="de-DE" sz="3600" b="0" i="1" kern="1200" dirty="0">
                <a:solidFill>
                  <a:schemeClr val="tx1"/>
                </a:solidFill>
                <a:latin typeface="Noto Serif Light" panose="02020502060505020204" pitchFamily="18"/>
                <a:ea typeface="Noto Serif Light" panose="02020502060505020204" pitchFamily="18"/>
                <a:cs typeface="Noto Serif Light" panose="02020502060505020204" pitchFamily="18"/>
              </a:defRPr>
            </a:lvl1pPr>
          </a:lstStyle>
          <a:p>
            <a:pPr lvl="0"/>
            <a:r>
              <a:rPr lang="de-DE" dirty="0"/>
              <a:t>Zitat</a:t>
            </a:r>
          </a:p>
        </p:txBody>
      </p:sp>
      <p:sp>
        <p:nvSpPr>
          <p:cNvPr id="6" name="Textplatzhalter 6">
            <a:extLst>
              <a:ext uri="{FF2B5EF4-FFF2-40B4-BE49-F238E27FC236}">
                <a16:creationId xmlns:a16="http://schemas.microsoft.com/office/drawing/2014/main" id="{26026BCD-A072-422C-AB4B-2FA548C4F71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" y="5354320"/>
            <a:ext cx="10972800" cy="487680"/>
          </a:xfrm>
        </p:spPr>
        <p:txBody>
          <a:bodyPr anchor="b" anchorCtr="0"/>
          <a:lstStyle>
            <a:lvl1pPr>
              <a:defRPr sz="1400" i="0">
                <a:latin typeface="+mj-lt"/>
                <a:ea typeface="Noto Serif" panose="02020502060505020204" pitchFamily="18" charset="0"/>
                <a:cs typeface="Noto Serif" panose="02020502060505020204" pitchFamily="18" charset="0"/>
              </a:defRPr>
            </a:lvl1pPr>
          </a:lstStyle>
          <a:p>
            <a:pPr lvl="0"/>
            <a:r>
              <a:rPr lang="de-DE" dirty="0"/>
              <a:t>Wer wird zitiert, Quelle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60068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Zitat_Farb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hteck 6">
            <a:extLst>
              <a:ext uri="{FF2B5EF4-FFF2-40B4-BE49-F238E27FC236}">
                <a16:creationId xmlns:a16="http://schemas.microsoft.com/office/drawing/2014/main" id="{D79737FE-1C79-470F-BA5B-0406C5992B8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7061B13-C907-4A87-B55A-8284A73D5D9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609600" y="873125"/>
            <a:ext cx="10972800" cy="4173438"/>
          </a:xfrm>
        </p:spPr>
        <p:txBody>
          <a:bodyPr/>
          <a:lstStyle>
            <a:lvl1pPr>
              <a:defRPr lang="de-DE" sz="3200" i="1" dirty="0">
                <a:solidFill>
                  <a:schemeClr val="bg1"/>
                </a:solidFill>
                <a:latin typeface="Noto Serif Light" panose="02020502060505020204" pitchFamily="18"/>
                <a:ea typeface="Noto Serif Light" panose="02020502060505020204" pitchFamily="18"/>
                <a:cs typeface="Noto Serif Light" panose="02020502060505020204" pitchFamily="18"/>
              </a:defRPr>
            </a:lvl1pPr>
          </a:lstStyle>
          <a:p>
            <a:pPr lvl="0"/>
            <a:r>
              <a:rPr lang="de-DE" dirty="0"/>
              <a:t>Zitat</a:t>
            </a:r>
          </a:p>
        </p:txBody>
      </p:sp>
      <p:sp>
        <p:nvSpPr>
          <p:cNvPr id="6" name="Textplatzhalter 6">
            <a:extLst>
              <a:ext uri="{FF2B5EF4-FFF2-40B4-BE49-F238E27FC236}">
                <a16:creationId xmlns:a16="http://schemas.microsoft.com/office/drawing/2014/main" id="{26026BCD-A072-422C-AB4B-2FA548C4F71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09600" y="5354320"/>
            <a:ext cx="10972800" cy="487680"/>
          </a:xfrm>
        </p:spPr>
        <p:txBody>
          <a:bodyPr anchor="b" anchorCtr="0"/>
          <a:lstStyle>
            <a:lvl1pPr>
              <a:defRPr lang="en-US" sz="1400" dirty="0">
                <a:solidFill>
                  <a:schemeClr val="bg1"/>
                </a:solidFill>
              </a:defRPr>
            </a:lvl1pPr>
          </a:lstStyle>
          <a:p>
            <a:pPr lvl="0"/>
            <a:r>
              <a:rPr lang="de-DE" dirty="0"/>
              <a:t>Wer wird zitiert, Quelle</a:t>
            </a:r>
            <a:endParaRPr lang="en-US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EA048EAF-9787-48D5-83DB-543645FD8435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609600" y="6288480"/>
            <a:ext cx="514349" cy="164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213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34" Type="http://schemas.openxmlformats.org/officeDocument/2006/relationships/image" Target="../media/image2.sv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35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Titelplatzhalter 25">
            <a:extLst>
              <a:ext uri="{FF2B5EF4-FFF2-40B4-BE49-F238E27FC236}">
                <a16:creationId xmlns:a16="http://schemas.microsoft.com/office/drawing/2014/main" id="{A5CE2D21-B81F-483B-9FE8-AF317984B7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04813"/>
            <a:ext cx="10972800" cy="647700"/>
          </a:xfrm>
          <a:prstGeom prst="rect">
            <a:avLst/>
          </a:prstGeom>
        </p:spPr>
        <p:txBody>
          <a:bodyPr vert="horz" lIns="0" tIns="108000" rIns="0" bIns="0" rtlCol="0" anchor="t">
            <a:noAutofit/>
          </a:bodyPr>
          <a:lstStyle/>
          <a:p>
            <a:r>
              <a:rPr lang="de-DE" dirty="0"/>
              <a:t>Mastertitelformat bearbeiten</a:t>
            </a:r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4C6FA640-4158-403C-98E2-E7FCEBC540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599" y="1736725"/>
            <a:ext cx="10972801" cy="4316835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/>
            <a:r>
              <a:rPr lang="de-DE" dirty="0"/>
              <a:t>Mastertextformat bearbeiten erste Ebene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</a:p>
        </p:txBody>
      </p:sp>
      <p:pic>
        <p:nvPicPr>
          <p:cNvPr id="17" name="Grafik 16">
            <a:extLst>
              <a:ext uri="{FF2B5EF4-FFF2-40B4-BE49-F238E27FC236}">
                <a16:creationId xmlns:a16="http://schemas.microsoft.com/office/drawing/2014/main" id="{FF0A8DA4-796C-4D83-A511-7E33ECC19533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96DAC541-7B7A-43D3-8B79-37D633B846F1}">
                <asvg:svgBlip xmlns:asvg="http://schemas.microsoft.com/office/drawing/2016/SVG/main" xmlns="" r:embed="rId34"/>
              </a:ext>
            </a:extLst>
          </a:blip>
          <a:stretch>
            <a:fillRect/>
          </a:stretch>
        </p:blipFill>
        <p:spPr>
          <a:xfrm>
            <a:off x="609600" y="6288480"/>
            <a:ext cx="514349" cy="164708"/>
          </a:xfrm>
          <a:prstGeom prst="rect">
            <a:avLst/>
          </a:prstGeom>
        </p:spPr>
      </p:pic>
      <p:sp>
        <p:nvSpPr>
          <p:cNvPr id="5" name="Textfeld 4">
            <a:extLst>
              <a:ext uri="{FF2B5EF4-FFF2-40B4-BE49-F238E27FC236}">
                <a16:creationId xmlns:a16="http://schemas.microsoft.com/office/drawing/2014/main" id="{F5E54477-AC5B-4EB3-AE9F-0854A752BD2F}"/>
              </a:ext>
            </a:extLst>
          </p:cNvPr>
          <p:cNvSpPr txBox="1"/>
          <p:nvPr/>
        </p:nvSpPr>
        <p:spPr>
          <a:xfrm>
            <a:off x="1558925" y="6308279"/>
            <a:ext cx="7237413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de-DE" sz="1200" kern="1200" dirty="0" smtClean="0">
                <a:solidFill>
                  <a:srgbClr val="00008C"/>
                </a:solidFill>
                <a:latin typeface="+mn-lt"/>
                <a:ea typeface="+mn-ea"/>
                <a:cs typeface="+mn-cs"/>
              </a:rPr>
              <a:t>Maschek </a:t>
            </a:r>
            <a:r>
              <a:rPr lang="de-DE" sz="1200" kern="1200" dirty="0">
                <a:solidFill>
                  <a:srgbClr val="00008C"/>
                </a:solidFill>
                <a:latin typeface="+mn-lt"/>
                <a:ea typeface="+mn-ea"/>
                <a:cs typeface="+mn-cs"/>
              </a:rPr>
              <a:t>• </a:t>
            </a:r>
            <a:r>
              <a:rPr lang="de-DE" sz="1200" kern="1200" dirty="0" smtClean="0">
                <a:solidFill>
                  <a:srgbClr val="00008C"/>
                </a:solidFill>
                <a:latin typeface="+mn-lt"/>
                <a:ea typeface="+mn-ea"/>
                <a:cs typeface="+mn-cs"/>
              </a:rPr>
              <a:t>Technologien der Fahrwegsicherung </a:t>
            </a:r>
            <a:r>
              <a:rPr lang="de-DE" sz="1200" kern="1200" dirty="0">
                <a:solidFill>
                  <a:srgbClr val="00008C"/>
                </a:solidFill>
                <a:latin typeface="+mn-lt"/>
                <a:ea typeface="+mn-ea"/>
                <a:cs typeface="+mn-cs"/>
              </a:rPr>
              <a:t>• Seite </a:t>
            </a:r>
            <a:fld id="{BB345A75-B580-4544-AA90-56924E4BB115}" type="slidenum">
              <a:rPr lang="de-DE" sz="1200" kern="1200" smtClean="0">
                <a:solidFill>
                  <a:srgbClr val="00008C"/>
                </a:solidFill>
                <a:latin typeface="+mn-lt"/>
                <a:ea typeface="+mn-ea"/>
                <a:cs typeface="+mn-cs"/>
              </a:rPr>
              <a:t>‹Nr.›</a:t>
            </a:fld>
            <a:endParaRPr lang="en-US" sz="1200" kern="1200" dirty="0">
              <a:solidFill>
                <a:srgbClr val="00008C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06978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9" r:id="rId1"/>
    <p:sldLayoutId id="2147483910" r:id="rId2"/>
    <p:sldLayoutId id="2147483912" r:id="rId3"/>
    <p:sldLayoutId id="2147483916" r:id="rId4"/>
    <p:sldLayoutId id="2147483919" r:id="rId5"/>
    <p:sldLayoutId id="2147483930" r:id="rId6"/>
    <p:sldLayoutId id="2147483920" r:id="rId7"/>
    <p:sldLayoutId id="2147483921" r:id="rId8"/>
    <p:sldLayoutId id="2147483922" r:id="rId9"/>
    <p:sldLayoutId id="2147483923" r:id="rId10"/>
    <p:sldLayoutId id="2147483924" r:id="rId11"/>
    <p:sldLayoutId id="2147483925" r:id="rId12"/>
    <p:sldLayoutId id="2147483926" r:id="rId13"/>
    <p:sldLayoutId id="2147483927" r:id="rId14"/>
    <p:sldLayoutId id="2147483928" r:id="rId15"/>
    <p:sldLayoutId id="2147483929" r:id="rId16"/>
    <p:sldLayoutId id="2147483931" r:id="rId17"/>
    <p:sldLayoutId id="2147483935" r:id="rId18"/>
    <p:sldLayoutId id="2147483936" r:id="rId1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2400" kern="1200">
          <a:solidFill>
            <a:schemeClr val="tx1"/>
          </a:solidFill>
          <a:latin typeface="Noto Sans SemiBold" panose="020B0502040504020204" pitchFamily="34" charset="0"/>
          <a:ea typeface="Noto Sans SemiBold" panose="020B0502040504020204" pitchFamily="34" charset="0"/>
          <a:cs typeface="Noto Sans SemiBold" panose="020B0502040504020204" pitchFamily="34" charset="0"/>
        </a:defRPr>
      </a:lvl1pPr>
    </p:titleStyle>
    <p:bodyStyle>
      <a:lvl1pPr marL="216000" indent="-216000" algn="l" defTabSz="914400" rtl="0" eaLnBrk="1" latinLnBrk="0" hangingPunct="1">
        <a:lnSpc>
          <a:spcPct val="100000"/>
        </a:lnSpc>
        <a:spcBef>
          <a:spcPts val="500"/>
        </a:spcBef>
        <a:spcAft>
          <a:spcPts val="0"/>
        </a:spcAft>
        <a:buFontTx/>
        <a:buBlip>
          <a:blip r:embed="rId35"/>
        </a:buBlip>
        <a:defRPr sz="18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432000" indent="-216000" algn="l" defTabSz="914400" rtl="0" eaLnBrk="1" latinLnBrk="0" hangingPunct="1">
        <a:lnSpc>
          <a:spcPct val="100000"/>
        </a:lnSpc>
        <a:spcBef>
          <a:spcPts val="500"/>
        </a:spcBef>
        <a:buFontTx/>
        <a:buBlip>
          <a:blip r:embed="rId3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48000" indent="-216000" algn="l" defTabSz="914400" rtl="0" eaLnBrk="1" latinLnBrk="0" hangingPunct="1">
        <a:lnSpc>
          <a:spcPct val="100000"/>
        </a:lnSpc>
        <a:spcBef>
          <a:spcPts val="500"/>
        </a:spcBef>
        <a:buFontTx/>
        <a:buBlip>
          <a:blip r:embed="rId3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64000" indent="-216000" algn="l" defTabSz="914400" rtl="0" eaLnBrk="1" latinLnBrk="0" hangingPunct="1">
        <a:lnSpc>
          <a:spcPct val="100000"/>
        </a:lnSpc>
        <a:spcBef>
          <a:spcPts val="500"/>
        </a:spcBef>
        <a:buFontTx/>
        <a:buBlip>
          <a:blip r:embed="rId35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080000" indent="0" algn="l" defTabSz="914400" rtl="0" eaLnBrk="1" latinLnBrk="0" hangingPunct="1">
        <a:lnSpc>
          <a:spcPct val="100000"/>
        </a:lnSpc>
        <a:spcBef>
          <a:spcPts val="500"/>
        </a:spcBef>
        <a:buFontTx/>
        <a:buNone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" indent="-342900" algn="l" defTabSz="914400" rtl="0" eaLnBrk="1" latinLnBrk="0" hangingPunct="1">
        <a:lnSpc>
          <a:spcPct val="100000"/>
        </a:lnSpc>
        <a:spcBef>
          <a:spcPts val="1200"/>
        </a:spcBef>
        <a:buFont typeface="Open Sans" panose="020B0606030504020204" pitchFamily="34" charset="0"/>
        <a:buChar char="—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514350" indent="-171450" algn="l" defTabSz="914400" rtl="0" eaLnBrk="1" latinLnBrk="0" hangingPunct="1">
        <a:lnSpc>
          <a:spcPct val="100000"/>
        </a:lnSpc>
        <a:spcBef>
          <a:spcPts val="500"/>
        </a:spcBef>
        <a:buFont typeface="Symbol" panose="05050102010706020507" pitchFamily="18" charset="2"/>
        <a:buChar char="-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685800" indent="-114300" algn="l" defTabSz="914400" rtl="0" eaLnBrk="1" latinLnBrk="0" hangingPunct="1">
        <a:lnSpc>
          <a:spcPct val="100000"/>
        </a:lnSpc>
        <a:spcBef>
          <a:spcPts val="500"/>
        </a:spcBef>
        <a:buFont typeface="Open Sans" panose="020B0606030504020204" pitchFamily="34" charset="0"/>
        <a:buChar char="­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800100" indent="-1143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55">
          <p15:clr>
            <a:srgbClr val="F26B43"/>
          </p15:clr>
        </p15:guide>
        <p15:guide id="3" pos="384">
          <p15:clr>
            <a:srgbClr val="F26B43"/>
          </p15:clr>
        </p15:guide>
        <p15:guide id="4" pos="7296">
          <p15:clr>
            <a:srgbClr val="F26B43"/>
          </p15:clr>
        </p15:guide>
        <p15:guide id="5" pos="846">
          <p15:clr>
            <a:srgbClr val="F26B43"/>
          </p15:clr>
        </p15:guide>
        <p15:guide id="6" pos="982">
          <p15:clr>
            <a:srgbClr val="F26B43"/>
          </p15:clr>
        </p15:guide>
        <p15:guide id="7" pos="1436">
          <p15:clr>
            <a:srgbClr val="F26B43"/>
          </p15:clr>
        </p15:guide>
        <p15:guide id="8" pos="1560">
          <p15:clr>
            <a:srgbClr val="F26B43"/>
          </p15:clr>
        </p15:guide>
        <p15:guide id="9" pos="2026">
          <p15:clr>
            <a:srgbClr val="F26B43"/>
          </p15:clr>
        </p15:guide>
        <p15:guide id="10" pos="2139">
          <p15:clr>
            <a:srgbClr val="F26B43"/>
          </p15:clr>
        </p15:guide>
        <p15:guide id="11" pos="2593">
          <p15:clr>
            <a:srgbClr val="F26B43"/>
          </p15:clr>
        </p15:guide>
        <p15:guide id="12" pos="2736">
          <p15:clr>
            <a:srgbClr val="F26B43"/>
          </p15:clr>
        </p15:guide>
        <p15:guide id="13" pos="3182">
          <p15:clr>
            <a:srgbClr val="F26B43"/>
          </p15:clr>
        </p15:guide>
        <p15:guide id="14" pos="3318">
          <p15:clr>
            <a:srgbClr val="F26B43"/>
          </p15:clr>
        </p15:guide>
        <p15:guide id="15" pos="3772">
          <p15:clr>
            <a:srgbClr val="F26B43"/>
          </p15:clr>
        </p15:guide>
        <p15:guide id="16" pos="3908">
          <p15:clr>
            <a:srgbClr val="F26B43"/>
          </p15:clr>
        </p15:guide>
        <p15:guide id="17" pos="4362">
          <p15:clr>
            <a:srgbClr val="F26B43"/>
          </p15:clr>
        </p15:guide>
        <p15:guide id="18" pos="4498">
          <p15:clr>
            <a:srgbClr val="F26B43"/>
          </p15:clr>
        </p15:guide>
        <p15:guide id="19" pos="4951">
          <p15:clr>
            <a:srgbClr val="F26B43"/>
          </p15:clr>
        </p15:guide>
        <p15:guide id="20" pos="5087">
          <p15:clr>
            <a:srgbClr val="F26B43"/>
          </p15:clr>
        </p15:guide>
        <p15:guide id="21" pos="5541">
          <p15:clr>
            <a:srgbClr val="F26B43"/>
          </p15:clr>
        </p15:guide>
        <p15:guide id="22" pos="5654">
          <p15:clr>
            <a:srgbClr val="F26B43"/>
          </p15:clr>
        </p15:guide>
        <p15:guide id="23" pos="6120">
          <p15:clr>
            <a:srgbClr val="F26B43"/>
          </p15:clr>
        </p15:guide>
        <p15:guide id="24" pos="6244">
          <p15:clr>
            <a:srgbClr val="F26B43"/>
          </p15:clr>
        </p15:guide>
        <p15:guide id="25" pos="6698">
          <p15:clr>
            <a:srgbClr val="F26B43"/>
          </p15:clr>
        </p15:guide>
        <p15:guide id="26" pos="6834">
          <p15:clr>
            <a:srgbClr val="F26B43"/>
          </p15:clr>
        </p15:guide>
        <p15:guide id="27" orient="horz" pos="2160">
          <p15:clr>
            <a:srgbClr val="F26B43"/>
          </p15:clr>
        </p15:guide>
        <p15:guide id="28" orient="horz" pos="4065">
          <p15:clr>
            <a:srgbClr val="F26B43"/>
          </p15:clr>
        </p15:guide>
        <p15:guide id="29" orient="horz" pos="3816">
          <p15:clr>
            <a:srgbClr val="F26B43"/>
          </p15:clr>
        </p15:guide>
        <p15:guide id="30" orient="horz" pos="663">
          <p15:clr>
            <a:srgbClr val="F26B43"/>
          </p15:clr>
        </p15:guide>
        <p15:guide id="31" orient="horz" pos="550">
          <p15:clr>
            <a:srgbClr val="F26B43"/>
          </p15:clr>
        </p15:guide>
        <p15:guide id="32" orient="horz" pos="2341">
          <p15:clr>
            <a:srgbClr val="F26B43"/>
          </p15:clr>
        </p15:guide>
        <p15:guide id="34" orient="horz" pos="3680">
          <p15:clr>
            <a:srgbClr val="F26B43"/>
          </p15:clr>
        </p15:guide>
        <p15:guide id="35" orient="horz" pos="1094">
          <p15:clr>
            <a:srgbClr val="F26B43"/>
          </p15:clr>
        </p15:guide>
        <p15:guide id="36" orient="horz" pos="3543">
          <p15:clr>
            <a:srgbClr val="F26B43"/>
          </p15:clr>
        </p15:guide>
        <p15:guide id="37" orient="horz" pos="1979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09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580425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9865920"/>
      </p:ext>
    </p:extLst>
  </p:cSld>
  <p:clrMapOvr>
    <a:masterClrMapping/>
  </p:clrMapOvr>
</p:sld>
</file>

<file path=ppt/theme/theme1.xml><?xml version="1.0" encoding="utf-8"?>
<a:theme xmlns:a="http://schemas.openxmlformats.org/drawingml/2006/main" name="TUD Standard_20 pt">
  <a:themeElements>
    <a:clrScheme name="Farbset dunkel TUD CD">
      <a:dk1>
        <a:sysClr val="windowText" lastClr="000000"/>
      </a:dk1>
      <a:lt1>
        <a:sysClr val="window" lastClr="FFFFFF"/>
      </a:lt1>
      <a:dk2>
        <a:srgbClr val="00008C"/>
      </a:dk2>
      <a:lt2>
        <a:srgbClr val="FFFFFF"/>
      </a:lt2>
      <a:accent1>
        <a:srgbClr val="7369BE"/>
      </a:accent1>
      <a:accent2>
        <a:srgbClr val="BC1589"/>
      </a:accent2>
      <a:accent3>
        <a:srgbClr val="C85000"/>
      </a:accent3>
      <a:accent4>
        <a:srgbClr val="FFC700"/>
      </a:accent4>
      <a:accent5>
        <a:srgbClr val="2F57B2"/>
      </a:accent5>
      <a:accent6>
        <a:srgbClr val="0A777F"/>
      </a:accent6>
      <a:hlink>
        <a:srgbClr val="00008C"/>
      </a:hlink>
      <a:folHlink>
        <a:srgbClr val="00008C"/>
      </a:folHlink>
    </a:clrScheme>
    <a:fontScheme name="TUD_2025_Noto Sans">
      <a:majorFont>
        <a:latin typeface="Noto Sans Medium"/>
        <a:ea typeface=""/>
        <a:cs typeface=""/>
      </a:majorFont>
      <a:minorFont>
        <a:latin typeface="Noto Sans"/>
        <a:ea typeface=""/>
        <a:cs typeface=""/>
      </a:minorFont>
    </a:fontScheme>
    <a:fmtScheme name="Subtile Körper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5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2700" h="25400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ST2026.potx" id="{58EB410F-1212-423C-822C-992502D8E52F}" vid="{E0156535-5924-4C77-A8D9-E1DA81C442A0}"/>
    </a:ext>
  </a:ext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0</Words>
  <Application>Microsoft Office PowerPoint</Application>
  <PresentationFormat>Breitbild</PresentationFormat>
  <Paragraphs>0</Paragraphs>
  <Slides>3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8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3</vt:i4>
      </vt:variant>
    </vt:vector>
  </HeadingPairs>
  <TitlesOfParts>
    <vt:vector size="12" baseType="lpstr">
      <vt:lpstr>Noto Sans</vt:lpstr>
      <vt:lpstr>Symbol</vt:lpstr>
      <vt:lpstr>Open Sans</vt:lpstr>
      <vt:lpstr>Noto Serif</vt:lpstr>
      <vt:lpstr>Arial</vt:lpstr>
      <vt:lpstr>Noto Serif Light</vt:lpstr>
      <vt:lpstr>Noto Sans SemiBold</vt:lpstr>
      <vt:lpstr>Noto Sans Medium</vt:lpstr>
      <vt:lpstr>TUD Standard_20 pt</vt:lpstr>
      <vt:lpstr>PowerPoint-Präsentation</vt:lpstr>
      <vt:lpstr>PowerPoint-Präsentation</vt:lpstr>
      <vt:lpstr>PowerPoint-Präsentation</vt:lpstr>
    </vt:vector>
  </TitlesOfParts>
  <Company>TU Dresden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Technologien der Fahrwegsicherung</dc:title>
  <dc:creator>Uli Maschek</dc:creator>
  <cp:lastModifiedBy>Uli Maschek</cp:lastModifiedBy>
  <cp:revision>62</cp:revision>
  <dcterms:created xsi:type="dcterms:W3CDTF">2018-09-21T08:19:46Z</dcterms:created>
  <dcterms:modified xsi:type="dcterms:W3CDTF">2026-03-06T10:07:48Z</dcterms:modified>
</cp:coreProperties>
</file>