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865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embeddedFontLst>
    <p:embeddedFont>
      <p:font typeface="Open Sans" panose="020B0606030504020204" pitchFamily="34" charset="0"/>
      <p:regular r:id="rId9"/>
      <p:bold r:id="rId10"/>
      <p:italic r:id="rId11"/>
      <p:boldItalic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nöfel,Anja" initials="K" lastIdx="10" clrIdx="0">
    <p:extLst>
      <p:ext uri="{19B8F6BF-5375-455C-9EA6-DF929625EA0E}">
        <p15:presenceInfo xmlns:p15="http://schemas.microsoft.com/office/powerpoint/2012/main" userId="S-1-5-21-1982228756-150042506-1537001085-1885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A983"/>
    <a:srgbClr val="009BA4"/>
    <a:srgbClr val="93C356"/>
    <a:srgbClr val="BCCF02"/>
    <a:srgbClr val="28618C"/>
    <a:srgbClr val="539DC5"/>
    <a:srgbClr val="02ACA8"/>
    <a:srgbClr val="F07D00"/>
    <a:srgbClr val="E02D8A"/>
    <a:srgbClr val="00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ittlere Formatvorlage 2 - Akz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ittlere Formatvorlage 2 - Akz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8FB837D-C827-4EFA-A057-4D05807E0F7C}" styleName="Designformatvorlage 1 - Akz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Helle Formatvorlage 1 - Akz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D113A9D2-9D6B-4929-AA2D-F23B5EE8CBE7}" styleName="Designformatvorlage 2 - Akz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Designformatvorlage 1 - Akz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F1AB2-1976-4502-BF36-3FF5EA218861}" styleName="Mittlere Formatvorlage 4 - Akz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25E5076-3810-47DD-B79F-674D7AD40C01}" styleName="Dunkle Formatvorlage 1 - Akz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Helle Formatvorlage 1 - Akz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Helle Formatvorlage 2 - Akz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318" autoAdjust="0"/>
    <p:restoredTop sz="94660"/>
  </p:normalViewPr>
  <p:slideViewPr>
    <p:cSldViewPr snapToGrid="0" snapToObjects="1">
      <p:cViewPr varScale="1">
        <p:scale>
          <a:sx n="93" d="100"/>
          <a:sy n="93" d="100"/>
        </p:scale>
        <p:origin x="11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AC6211-610F-44E5-BF19-D3CDF6EDD281}" type="datetimeFigureOut">
              <a:rPr lang="de-DE" smtClean="0"/>
              <a:t>21.02.2018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D61AA8-FB04-42D1-9939-D1A1356F808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4315604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7435D3-23A6-45D3-8DFA-7317DC1E7A64}" type="datetimeFigureOut">
              <a:rPr lang="de-DE" smtClean="0"/>
              <a:t>21.02.2018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69AC09-DF60-43F4-96BF-67D4D9A7409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3318259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elfolie_T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eck 12"/>
          <p:cNvSpPr/>
          <p:nvPr/>
        </p:nvSpPr>
        <p:spPr>
          <a:xfrm>
            <a:off x="0" y="980790"/>
            <a:ext cx="9144000" cy="5877210"/>
          </a:xfrm>
          <a:prstGeom prst="rect">
            <a:avLst/>
          </a:prstGeom>
          <a:gradFill>
            <a:gsLst>
              <a:gs pos="14000">
                <a:schemeClr val="tx2"/>
              </a:gs>
              <a:gs pos="100000">
                <a:schemeClr val="accent2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766763" y="4494770"/>
            <a:ext cx="7981949" cy="1239280"/>
          </a:xfrm>
        </p:spPr>
        <p:txBody>
          <a:bodyPr/>
          <a:lstStyle>
            <a:lvl1pPr marL="0" indent="0" algn="l">
              <a:buNone/>
              <a:defRPr>
                <a:solidFill>
                  <a:schemeClr val="bg1">
                    <a:alpha val="8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 smtClean="0"/>
              <a:t>Formatvorlage des Untertitelmasters durch Klicken bearbeiten</a:t>
            </a:r>
            <a:br>
              <a:rPr lang="de-DE" dirty="0" smtClean="0"/>
            </a:br>
            <a:r>
              <a:rPr lang="de-DE" dirty="0" smtClean="0"/>
              <a:t>Ort oder Anlass des Vortrags // Samstag, 13. Januar 2018</a:t>
            </a:r>
          </a:p>
        </p:txBody>
      </p:sp>
      <p:sp>
        <p:nvSpPr>
          <p:cNvPr id="26" name="Textplatzhalter 25"/>
          <p:cNvSpPr>
            <a:spLocks noGrp="1"/>
          </p:cNvSpPr>
          <p:nvPr>
            <p:ph type="body" sz="quarter" idx="10" hasCustomPrompt="1"/>
          </p:nvPr>
        </p:nvSpPr>
        <p:spPr>
          <a:xfrm>
            <a:off x="766763" y="2420838"/>
            <a:ext cx="7981949" cy="828675"/>
          </a:xfrm>
          <a:ln>
            <a:noFill/>
          </a:ln>
        </p:spPr>
        <p:txBody>
          <a:bodyPr/>
          <a:lstStyle>
            <a:lvl1pPr>
              <a:spcBef>
                <a:spcPts val="0"/>
              </a:spcBef>
              <a:defRPr sz="1600">
                <a:solidFill>
                  <a:schemeClr val="bg1">
                    <a:alpha val="80000"/>
                  </a:schemeClr>
                </a:solidFill>
              </a:defRPr>
            </a:lvl1pPr>
          </a:lstStyle>
          <a:p>
            <a:pPr lvl="0"/>
            <a:r>
              <a:rPr lang="de-DE" dirty="0" smtClean="0"/>
              <a:t>Vorname Name</a:t>
            </a:r>
            <a:br>
              <a:rPr lang="de-DE" dirty="0" smtClean="0"/>
            </a:br>
            <a:r>
              <a:rPr lang="de-DE" dirty="0" smtClean="0"/>
              <a:t>Professur für Verkehrsströmungslehre</a:t>
            </a:r>
            <a:endParaRPr lang="de-DE" dirty="0"/>
          </a:p>
        </p:txBody>
      </p:sp>
      <p:sp>
        <p:nvSpPr>
          <p:cNvPr id="4" name="Rechteck 3"/>
          <p:cNvSpPr/>
          <p:nvPr/>
        </p:nvSpPr>
        <p:spPr>
          <a:xfrm>
            <a:off x="0" y="982794"/>
            <a:ext cx="9144000" cy="171451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itel 1"/>
          <p:cNvSpPr>
            <a:spLocks noGrp="1"/>
          </p:cNvSpPr>
          <p:nvPr>
            <p:ph type="title" hasCustomPrompt="1"/>
          </p:nvPr>
        </p:nvSpPr>
        <p:spPr>
          <a:xfrm>
            <a:off x="766763" y="3392202"/>
            <a:ext cx="7981949" cy="972108"/>
          </a:xfrm>
          <a:ln>
            <a:noFill/>
          </a:ln>
        </p:spPr>
        <p:txBody>
          <a:bodyPr/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Titelmasterformat</a:t>
            </a:r>
            <a:br>
              <a:rPr lang="de-DE" dirty="0" smtClean="0"/>
            </a:br>
            <a:r>
              <a:rPr lang="de-DE" dirty="0" smtClean="0"/>
              <a:t>durch Klicken bearbeiten</a:t>
            </a:r>
            <a:endParaRPr lang="de-DE" dirty="0"/>
          </a:p>
        </p:txBody>
      </p:sp>
      <p:pic>
        <p:nvPicPr>
          <p:cNvPr id="15" name="Grafik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57" y="349731"/>
            <a:ext cx="1489206" cy="433063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018" y="185352"/>
            <a:ext cx="1601741" cy="690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05949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elfolie_T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766763" y="4494770"/>
            <a:ext cx="7981949" cy="1239280"/>
          </a:xfrm>
        </p:spPr>
        <p:txBody>
          <a:bodyPr/>
          <a:lstStyle>
            <a:lvl1pPr marL="0" indent="0" algn="l">
              <a:buNone/>
              <a:defRPr>
                <a:solidFill>
                  <a:schemeClr val="bg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 smtClean="0"/>
              <a:t>Formatvorlage des Untertitelmasters durch Klicken bearbeiten</a:t>
            </a:r>
            <a:br>
              <a:rPr lang="de-DE" dirty="0" smtClean="0"/>
            </a:br>
            <a:r>
              <a:rPr lang="de-DE" dirty="0" smtClean="0"/>
              <a:t>Ort oder Anlass des Vortrags // Samstag, 13. Januar 2018</a:t>
            </a:r>
          </a:p>
        </p:txBody>
      </p:sp>
      <p:sp>
        <p:nvSpPr>
          <p:cNvPr id="26" name="Textplatzhalter 25"/>
          <p:cNvSpPr>
            <a:spLocks noGrp="1"/>
          </p:cNvSpPr>
          <p:nvPr>
            <p:ph type="body" sz="quarter" idx="10" hasCustomPrompt="1"/>
          </p:nvPr>
        </p:nvSpPr>
        <p:spPr>
          <a:xfrm>
            <a:off x="766763" y="2420838"/>
            <a:ext cx="7981949" cy="828675"/>
          </a:xfrm>
          <a:ln>
            <a:noFill/>
          </a:ln>
        </p:spPr>
        <p:txBody>
          <a:bodyPr/>
          <a:lstStyle>
            <a:lvl1pPr>
              <a:spcBef>
                <a:spcPts val="0"/>
              </a:spcBef>
              <a:defRPr sz="160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dirty="0" smtClean="0"/>
              <a:t>Vorname Name</a:t>
            </a:r>
            <a:br>
              <a:rPr lang="de-DE" dirty="0" smtClean="0"/>
            </a:br>
            <a:r>
              <a:rPr lang="de-DE" dirty="0" smtClean="0"/>
              <a:t>Struktureinheit  der TU Dresden</a:t>
            </a:r>
            <a:endParaRPr lang="de-DE" dirty="0"/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766763" y="3392202"/>
            <a:ext cx="7981949" cy="972108"/>
          </a:xfrm>
          <a:ln>
            <a:noFill/>
          </a:ln>
        </p:spPr>
        <p:txBody>
          <a:bodyPr/>
          <a:lstStyle>
            <a:lvl1pPr>
              <a:defRPr sz="3200" b="1">
                <a:solidFill>
                  <a:schemeClr val="tx2"/>
                </a:solidFill>
              </a:defRPr>
            </a:lvl1pPr>
          </a:lstStyle>
          <a:p>
            <a:r>
              <a:rPr lang="de-DE" dirty="0" smtClean="0"/>
              <a:t>Titelmasterformat</a:t>
            </a:r>
            <a:br>
              <a:rPr lang="de-DE" dirty="0" smtClean="0"/>
            </a:br>
            <a:r>
              <a:rPr lang="de-DE" dirty="0" smtClean="0"/>
              <a:t>durch Klicken bearbeiten</a:t>
            </a:r>
            <a:endParaRPr lang="de-DE" dirty="0"/>
          </a:p>
        </p:txBody>
      </p:sp>
      <p:cxnSp>
        <p:nvCxnSpPr>
          <p:cNvPr id="8" name="Gerade Verbindung 14"/>
          <p:cNvCxnSpPr/>
          <p:nvPr/>
        </p:nvCxnSpPr>
        <p:spPr>
          <a:xfrm>
            <a:off x="0" y="983270"/>
            <a:ext cx="9144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Gerade Verbindung 14"/>
          <p:cNvCxnSpPr/>
          <p:nvPr/>
        </p:nvCxnSpPr>
        <p:spPr>
          <a:xfrm>
            <a:off x="0" y="1154724"/>
            <a:ext cx="9144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Grafik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3420" y="328250"/>
            <a:ext cx="1028282" cy="468000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57" y="349731"/>
            <a:ext cx="1489206" cy="433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96761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>
          <a:xfrm>
            <a:off x="385763" y="1484313"/>
            <a:ext cx="8373201" cy="4249738"/>
          </a:xfrm>
        </p:spPr>
        <p:txBody>
          <a:bodyPr/>
          <a:lstStyle>
            <a:lvl1pPr>
              <a:spcBef>
                <a:spcPts val="1200"/>
              </a:spcBef>
              <a:defRPr/>
            </a:lvl1pPr>
            <a:lvl3pPr>
              <a:spcBef>
                <a:spcPts val="1200"/>
              </a:spcBef>
              <a:defRPr/>
            </a:lvl3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6585407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241800" y="1484313"/>
            <a:ext cx="4506913" cy="4249737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9" name="Bildplatzhalter 7"/>
          <p:cNvSpPr>
            <a:spLocks noGrp="1"/>
          </p:cNvSpPr>
          <p:nvPr>
            <p:ph type="pic" sz="quarter" idx="13"/>
          </p:nvPr>
        </p:nvSpPr>
        <p:spPr>
          <a:xfrm>
            <a:off x="395286" y="1484313"/>
            <a:ext cx="3739175" cy="1332000"/>
          </a:xfrm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10" name="Bildplatzhalter 7"/>
          <p:cNvSpPr>
            <a:spLocks noGrp="1"/>
          </p:cNvSpPr>
          <p:nvPr>
            <p:ph type="pic" sz="quarter" idx="14"/>
          </p:nvPr>
        </p:nvSpPr>
        <p:spPr>
          <a:xfrm>
            <a:off x="400526" y="2943181"/>
            <a:ext cx="3733324" cy="1332000"/>
          </a:xfrm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11" name="Bildplatzhalter 7"/>
          <p:cNvSpPr>
            <a:spLocks noGrp="1"/>
          </p:cNvSpPr>
          <p:nvPr>
            <p:ph type="pic" sz="quarter" idx="15"/>
          </p:nvPr>
        </p:nvSpPr>
        <p:spPr>
          <a:xfrm>
            <a:off x="400526" y="4402050"/>
            <a:ext cx="3733325" cy="1332000"/>
          </a:xfrm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643310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9" name="Bildplatzhalter 7"/>
          <p:cNvSpPr>
            <a:spLocks noGrp="1"/>
          </p:cNvSpPr>
          <p:nvPr>
            <p:ph type="pic" sz="quarter" idx="13"/>
          </p:nvPr>
        </p:nvSpPr>
        <p:spPr>
          <a:xfrm>
            <a:off x="4624388" y="1484313"/>
            <a:ext cx="4134577" cy="4249738"/>
          </a:xfrm>
          <a:ln w="6350">
            <a:solidFill>
              <a:schemeClr val="bg2"/>
            </a:solidFill>
          </a:ln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4"/>
          </p:nvPr>
        </p:nvSpPr>
        <p:spPr>
          <a:xfrm>
            <a:off x="385764" y="1484314"/>
            <a:ext cx="4133850" cy="424973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0577012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10"/>
          </p:nvPr>
        </p:nvSpPr>
        <p:spPr>
          <a:xfrm>
            <a:off x="385763" y="1484314"/>
            <a:ext cx="4133850" cy="424973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1"/>
          </p:nvPr>
        </p:nvSpPr>
        <p:spPr>
          <a:xfrm>
            <a:off x="4624388" y="1484314"/>
            <a:ext cx="4133850" cy="424973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8489334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10"/>
          </p:nvPr>
        </p:nvSpPr>
        <p:spPr>
          <a:xfrm>
            <a:off x="385763" y="1484314"/>
            <a:ext cx="2590800" cy="424973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7" name="Textplatzhalter 7"/>
          <p:cNvSpPr>
            <a:spLocks noGrp="1"/>
          </p:cNvSpPr>
          <p:nvPr>
            <p:ph type="body" sz="quarter" idx="11"/>
          </p:nvPr>
        </p:nvSpPr>
        <p:spPr>
          <a:xfrm>
            <a:off x="5793945" y="1484314"/>
            <a:ext cx="2587625" cy="424973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9" name="Textplatzhalter 5"/>
          <p:cNvSpPr>
            <a:spLocks noGrp="1"/>
          </p:cNvSpPr>
          <p:nvPr>
            <p:ph type="body" sz="quarter" idx="12"/>
          </p:nvPr>
        </p:nvSpPr>
        <p:spPr>
          <a:xfrm>
            <a:off x="3084513" y="1484314"/>
            <a:ext cx="2590800" cy="424973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4197585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/>
          <p:cNvSpPr txBox="1">
            <a:spLocks/>
          </p:cNvSpPr>
          <p:nvPr/>
        </p:nvSpPr>
        <p:spPr>
          <a:xfrm>
            <a:off x="4624388" y="368299"/>
            <a:ext cx="4124326" cy="828675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baseline="0">
                <a:solidFill>
                  <a:schemeClr val="tx2"/>
                </a:solidFill>
                <a:latin typeface="Open Sans" panose="020B0606030504020204" pitchFamily="34" charset="0"/>
                <a:ea typeface="+mj-ea"/>
                <a:cs typeface="+mj-cs"/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8" name="Textplatzhalter 5"/>
          <p:cNvSpPr>
            <a:spLocks noGrp="1"/>
          </p:cNvSpPr>
          <p:nvPr>
            <p:ph type="body" sz="quarter" idx="10"/>
          </p:nvPr>
        </p:nvSpPr>
        <p:spPr>
          <a:xfrm>
            <a:off x="385763" y="1484314"/>
            <a:ext cx="4133850" cy="424973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9" name="Textplatzhalter 7"/>
          <p:cNvSpPr>
            <a:spLocks noGrp="1"/>
          </p:cNvSpPr>
          <p:nvPr>
            <p:ph type="body" sz="quarter" idx="11"/>
          </p:nvPr>
        </p:nvSpPr>
        <p:spPr>
          <a:xfrm>
            <a:off x="4624388" y="1484314"/>
            <a:ext cx="4133850" cy="424973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95288" y="367505"/>
            <a:ext cx="4124326" cy="829469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2917631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7048172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7" name="Bildplatzhalter 6"/>
          <p:cNvSpPr>
            <a:spLocks noGrp="1"/>
          </p:cNvSpPr>
          <p:nvPr>
            <p:ph type="pic" sz="quarter" idx="10"/>
          </p:nvPr>
        </p:nvSpPr>
        <p:spPr>
          <a:xfrm>
            <a:off x="0" y="1016000"/>
            <a:ext cx="9144000" cy="5076825"/>
          </a:xfrm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3329274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ildplatzhalter 2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9144000" cy="6092824"/>
          </a:xfrm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8062967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ischen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 userDrawn="1"/>
        </p:nvSpPr>
        <p:spPr>
          <a:xfrm>
            <a:off x="0" y="0"/>
            <a:ext cx="9144000" cy="6129338"/>
          </a:xfrm>
          <a:prstGeom prst="rect">
            <a:avLst/>
          </a:prstGeom>
          <a:gradFill>
            <a:gsLst>
              <a:gs pos="14000">
                <a:schemeClr val="tx2"/>
              </a:gs>
              <a:gs pos="100000">
                <a:schemeClr val="accent2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800"/>
          </a:p>
        </p:txBody>
      </p:sp>
      <p:sp>
        <p:nvSpPr>
          <p:cNvPr id="5" name="Titel 1"/>
          <p:cNvSpPr>
            <a:spLocks noGrp="1"/>
          </p:cNvSpPr>
          <p:nvPr>
            <p:ph type="title" hasCustomPrompt="1"/>
          </p:nvPr>
        </p:nvSpPr>
        <p:spPr>
          <a:xfrm>
            <a:off x="766763" y="3392202"/>
            <a:ext cx="7981949" cy="972108"/>
          </a:xfrm>
          <a:ln>
            <a:noFill/>
          </a:ln>
        </p:spPr>
        <p:txBody>
          <a:bodyPr/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Titelmasterformat</a:t>
            </a:r>
            <a:br>
              <a:rPr lang="de-DE" dirty="0" smtClean="0"/>
            </a:br>
            <a:r>
              <a:rPr lang="de-DE" dirty="0" smtClean="0"/>
              <a:t>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50238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395287" y="341833"/>
            <a:ext cx="8363677" cy="81228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DE" dirty="0" smtClean="0"/>
              <a:t>Das ist eine Überschrift</a:t>
            </a:r>
            <a:br>
              <a:rPr lang="de-DE" dirty="0" smtClean="0"/>
            </a:br>
            <a:r>
              <a:rPr lang="de-DE" dirty="0" smtClean="0"/>
              <a:t>in zwei Zeilen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385763" y="1484313"/>
            <a:ext cx="8373201" cy="4249738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dirty="0" smtClean="0"/>
              <a:t>Erste Textebene (16pt)</a:t>
            </a:r>
          </a:p>
          <a:p>
            <a:pPr lvl="1"/>
            <a:r>
              <a:rPr lang="de-DE" dirty="0" smtClean="0"/>
              <a:t>Zweite Textebene für Aufzählungen</a:t>
            </a:r>
          </a:p>
          <a:p>
            <a:pPr lvl="2"/>
            <a:r>
              <a:rPr lang="de-DE" dirty="0" smtClean="0"/>
              <a:t>Dritte Textebene bei viel Text (14pt)</a:t>
            </a:r>
          </a:p>
          <a:p>
            <a:pPr lvl="3"/>
            <a:r>
              <a:rPr lang="de-DE" dirty="0" smtClean="0"/>
              <a:t>Vierte Textebene für Aufzählungen bei viel Text</a:t>
            </a:r>
          </a:p>
          <a:p>
            <a:pPr lvl="4"/>
            <a:r>
              <a:rPr lang="de-DE" dirty="0" smtClean="0"/>
              <a:t>Fünfte Ebene</a:t>
            </a:r>
          </a:p>
          <a:p>
            <a:pPr lvl="5"/>
            <a:r>
              <a:rPr lang="de-DE" dirty="0" smtClean="0"/>
              <a:t>Zwischenseite</a:t>
            </a:r>
          </a:p>
          <a:p>
            <a:pPr lvl="6"/>
            <a:r>
              <a:rPr lang="de-DE" dirty="0" smtClean="0"/>
              <a:t>Für den nächsten Präsentationsabschnitt</a:t>
            </a:r>
            <a:endParaRPr lang="de-DE" dirty="0"/>
          </a:p>
        </p:txBody>
      </p:sp>
      <p:sp>
        <p:nvSpPr>
          <p:cNvPr id="4" name="Textfeld 3"/>
          <p:cNvSpPr txBox="1"/>
          <p:nvPr userDrawn="1"/>
        </p:nvSpPr>
        <p:spPr>
          <a:xfrm>
            <a:off x="2312987" y="6275708"/>
            <a:ext cx="413385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800" dirty="0" smtClean="0">
                <a:solidFill>
                  <a:schemeClr val="bg2"/>
                </a:solidFill>
              </a:rPr>
              <a:t>Titel der Präsentation</a:t>
            </a:r>
          </a:p>
          <a:p>
            <a:pPr algn="l"/>
            <a:r>
              <a:rPr lang="de-DE" sz="800" dirty="0" smtClean="0">
                <a:solidFill>
                  <a:schemeClr val="bg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Wingdings" panose="05000000000000000000" pitchFamily="2" charset="2"/>
              </a:rPr>
              <a:t>Professur für Verkehrsströmungslehre </a:t>
            </a:r>
            <a:r>
              <a:rPr lang="de-DE" sz="800" dirty="0" smtClean="0">
                <a:solidFill>
                  <a:schemeClr val="bg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sym typeface="Wingdings" panose="05000000000000000000" pitchFamily="2" charset="2"/>
              </a:rPr>
              <a:t>/ </a:t>
            </a:r>
            <a:r>
              <a:rPr lang="de-DE" sz="800" dirty="0" smtClean="0">
                <a:solidFill>
                  <a:schemeClr val="bg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Name Vorname des Vortragenden</a:t>
            </a:r>
            <a:endParaRPr lang="de-DE" sz="800" baseline="0" dirty="0" smtClean="0">
              <a:solidFill>
                <a:schemeClr val="bg2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l"/>
            <a:r>
              <a:rPr lang="de-DE" sz="800" baseline="0" dirty="0" smtClean="0">
                <a:solidFill>
                  <a:schemeClr val="bg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Ort oder Anlass des Vortrags // 13.01.2018</a:t>
            </a:r>
            <a:endParaRPr lang="de-DE" sz="800" dirty="0">
              <a:solidFill>
                <a:schemeClr val="bg2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cxnSp>
        <p:nvCxnSpPr>
          <p:cNvPr id="8" name="Gerade Verbindung 14"/>
          <p:cNvCxnSpPr/>
          <p:nvPr/>
        </p:nvCxnSpPr>
        <p:spPr>
          <a:xfrm>
            <a:off x="0" y="6093296"/>
            <a:ext cx="914400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feld 8"/>
          <p:cNvSpPr txBox="1"/>
          <p:nvPr/>
        </p:nvSpPr>
        <p:spPr>
          <a:xfrm>
            <a:off x="6556376" y="6275708"/>
            <a:ext cx="69190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sz="800" dirty="0" smtClean="0">
                <a:solidFill>
                  <a:schemeClr val="bg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/>
            </a:r>
            <a:br>
              <a:rPr lang="de-DE" sz="800" dirty="0" smtClean="0">
                <a:solidFill>
                  <a:schemeClr val="bg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de-DE" sz="800" dirty="0" smtClean="0">
                <a:solidFill>
                  <a:schemeClr val="bg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Folie</a:t>
            </a:r>
            <a:r>
              <a:rPr lang="de-DE" sz="800" baseline="0" dirty="0" smtClean="0">
                <a:solidFill>
                  <a:schemeClr val="bg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fld id="{38F97D41-8991-4148-BA02-56FEE4AAF2CC}" type="slidenum">
              <a:rPr lang="de-DE" sz="800" baseline="0" smtClean="0">
                <a:solidFill>
                  <a:schemeClr val="bg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lang="de-DE" sz="800" baseline="0" dirty="0" smtClean="0">
              <a:solidFill>
                <a:schemeClr val="bg2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de-DE" sz="800" dirty="0">
              <a:solidFill>
                <a:schemeClr val="bg2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3" name="Grafik 12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44" y="6288296"/>
            <a:ext cx="1135856" cy="330309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4093" y="6192542"/>
            <a:ext cx="1206667" cy="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6104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7" r:id="rId2"/>
    <p:sldLayoutId id="2147483868" r:id="rId3"/>
    <p:sldLayoutId id="2147483870" r:id="rId4"/>
    <p:sldLayoutId id="2147483871" r:id="rId5"/>
    <p:sldLayoutId id="2147483872" r:id="rId6"/>
    <p:sldLayoutId id="2147483873" r:id="rId7"/>
    <p:sldLayoutId id="2147483874" r:id="rId8"/>
    <p:sldLayoutId id="2147483875" r:id="rId9"/>
    <p:sldLayoutId id="2147483876" r:id="rId10"/>
    <p:sldLayoutId id="2147483877" r:id="rId11"/>
    <p:sldLayoutId id="2147483878" r:id="rId12"/>
  </p:sldLayoutIdLs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spcBef>
          <a:spcPct val="0"/>
        </a:spcBef>
        <a:buNone/>
        <a:defRPr sz="2400" b="1" kern="1200" baseline="0">
          <a:solidFill>
            <a:schemeClr val="tx2"/>
          </a:solidFill>
          <a:latin typeface="Open Sans" panose="020B06060305040202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ts val="600"/>
        </a:spcBef>
        <a:buFont typeface="Arial" panose="020B0604020202020204" pitchFamily="34" charset="0"/>
        <a:buNone/>
        <a:defRPr sz="1600" kern="1200">
          <a:solidFill>
            <a:schemeClr val="tx2"/>
          </a:solidFill>
          <a:latin typeface="Open Sans" panose="020B0606030504020204" pitchFamily="34" charset="0"/>
          <a:ea typeface="+mn-ea"/>
          <a:cs typeface="+mn-cs"/>
        </a:defRPr>
      </a:lvl1pPr>
      <a:lvl2pPr marL="396000" indent="-324000" algn="l" defTabSz="914400" rtl="0" eaLnBrk="1" latinLnBrk="0" hangingPunct="1">
        <a:spcBef>
          <a:spcPts val="300"/>
        </a:spcBef>
        <a:buFont typeface="Open Sans" panose="020B0606030504020204" pitchFamily="34" charset="0"/>
        <a:buChar char="—"/>
        <a:defRPr sz="1600" kern="1200">
          <a:solidFill>
            <a:schemeClr val="tx2"/>
          </a:solidFill>
          <a:latin typeface="Open Sans" panose="020B0606030504020204" pitchFamily="34" charset="0"/>
          <a:ea typeface="+mn-ea"/>
          <a:cs typeface="+mn-cs"/>
        </a:defRPr>
      </a:lvl2pPr>
      <a:lvl3pPr marL="0" indent="0" algn="l" defTabSz="914400" rtl="0" eaLnBrk="1" latinLnBrk="0" hangingPunct="1">
        <a:spcBef>
          <a:spcPts val="600"/>
        </a:spcBef>
        <a:buFont typeface="Arial" panose="020B0604020202020204" pitchFamily="34" charset="0"/>
        <a:buNone/>
        <a:defRPr sz="1400" kern="1200">
          <a:solidFill>
            <a:schemeClr val="tx2"/>
          </a:solidFill>
          <a:latin typeface="Open Sans" panose="020B0606030504020204" pitchFamily="34" charset="0"/>
          <a:ea typeface="+mn-ea"/>
          <a:cs typeface="+mn-cs"/>
        </a:defRPr>
      </a:lvl3pPr>
      <a:lvl4pPr marL="396000" indent="-216000" algn="l" defTabSz="914400" rtl="0" eaLnBrk="1" latinLnBrk="0" hangingPunct="1">
        <a:spcBef>
          <a:spcPts val="300"/>
        </a:spcBef>
        <a:buFont typeface="Symbol" panose="05050102010706020507" pitchFamily="18" charset="2"/>
        <a:buChar char="-"/>
        <a:defRPr sz="1400" kern="1200">
          <a:solidFill>
            <a:schemeClr val="tx2"/>
          </a:solidFill>
          <a:latin typeface="Open Sans" panose="020B0606030504020204" pitchFamily="34" charset="0"/>
          <a:ea typeface="+mn-ea"/>
          <a:cs typeface="+mn-cs"/>
        </a:defRPr>
      </a:lvl4pPr>
      <a:lvl5pPr marL="576000" indent="-179388" algn="l" defTabSz="914400" rtl="0" eaLnBrk="1" latinLnBrk="0" hangingPunct="1">
        <a:spcBef>
          <a:spcPts val="300"/>
        </a:spcBef>
        <a:buFont typeface="Symbol" panose="05050102010706020507" pitchFamily="18" charset="2"/>
        <a:buChar char="-"/>
        <a:defRPr sz="1400" kern="1200" baseline="0">
          <a:solidFill>
            <a:schemeClr val="tx2"/>
          </a:solidFill>
          <a:latin typeface="Open Sans" panose="020B0606030504020204" pitchFamily="34" charset="0"/>
          <a:ea typeface="+mn-ea"/>
          <a:cs typeface="+mn-cs"/>
        </a:defRPr>
      </a:lvl5pPr>
      <a:lvl6pPr marL="358775" indent="0" algn="l" defTabSz="914400" rtl="0" eaLnBrk="1" latinLnBrk="0" hangingPunct="1">
        <a:spcBef>
          <a:spcPts val="0"/>
        </a:spcBef>
        <a:buFont typeface="Arial" panose="020B0604020202020204" pitchFamily="34" charset="0"/>
        <a:buNone/>
        <a:defRPr sz="3200" b="1" kern="1200">
          <a:solidFill>
            <a:schemeClr val="bg1"/>
          </a:solidFill>
          <a:latin typeface="+mn-lt"/>
          <a:ea typeface="+mn-ea"/>
          <a:cs typeface="+mn-cs"/>
        </a:defRPr>
      </a:lvl6pPr>
      <a:lvl7pPr marL="358775" indent="0" algn="l" defTabSz="914400" rtl="0" eaLnBrk="1" latinLnBrk="0" hangingPunct="1">
        <a:spcBef>
          <a:spcPts val="0"/>
        </a:spcBef>
        <a:buFont typeface="Arial" panose="020B0604020202020204" pitchFamily="34" charset="0"/>
        <a:buNone/>
        <a:defRPr sz="3200" kern="1200">
          <a:solidFill>
            <a:schemeClr val="bg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2" pos="173">
          <p15:clr>
            <a:srgbClr val="F26B43"/>
          </p15:clr>
        </p15:guide>
        <p15:guide id="3" pos="243">
          <p15:clr>
            <a:srgbClr val="F26B43"/>
          </p15:clr>
        </p15:guide>
        <p15:guide id="4" pos="660">
          <p15:clr>
            <a:srgbClr val="F26B43"/>
          </p15:clr>
        </p15:guide>
        <p15:guide id="5" pos="726">
          <p15:clr>
            <a:srgbClr val="F26B43"/>
          </p15:clr>
        </p15:guide>
        <p15:guide id="6" pos="1146">
          <p15:clr>
            <a:srgbClr val="F26B43"/>
          </p15:clr>
        </p15:guide>
        <p15:guide id="7" pos="1212">
          <p15:clr>
            <a:srgbClr val="F26B43"/>
          </p15:clr>
        </p15:guide>
        <p15:guide id="8" pos="1701">
          <p15:clr>
            <a:srgbClr val="F26B43"/>
          </p15:clr>
        </p15:guide>
        <p15:guide id="9" pos="1632">
          <p15:clr>
            <a:srgbClr val="F26B43"/>
          </p15:clr>
        </p15:guide>
        <p15:guide id="10" pos="2184">
          <p15:clr>
            <a:srgbClr val="F26B43"/>
          </p15:clr>
        </p15:guide>
        <p15:guide id="11" pos="2117">
          <p15:clr>
            <a:srgbClr val="F26B43"/>
          </p15:clr>
        </p15:guide>
        <p15:guide id="12" pos="2604">
          <p15:clr>
            <a:srgbClr val="F26B43"/>
          </p15:clr>
        </p15:guide>
        <p15:guide id="13" pos="2672">
          <p15:clr>
            <a:srgbClr val="F26B43"/>
          </p15:clr>
        </p15:guide>
        <p15:guide id="14" pos="3089">
          <p15:clr>
            <a:srgbClr val="F26B43"/>
          </p15:clr>
        </p15:guide>
        <p15:guide id="15" pos="3158">
          <p15:clr>
            <a:srgbClr val="F26B43"/>
          </p15:clr>
        </p15:guide>
        <p15:guide id="16" pos="3575">
          <p15:clr>
            <a:srgbClr val="F26B43"/>
          </p15:clr>
        </p15:guide>
        <p15:guide id="17" pos="3642">
          <p15:clr>
            <a:srgbClr val="F26B43"/>
          </p15:clr>
        </p15:guide>
        <p15:guide id="18" pos="3887">
          <p15:clr>
            <a:srgbClr val="F26B43"/>
          </p15:clr>
        </p15:guide>
        <p15:guide id="19" pos="3818">
          <p15:clr>
            <a:srgbClr val="F26B43"/>
          </p15:clr>
        </p15:guide>
        <p15:guide id="20" pos="4061">
          <p15:clr>
            <a:srgbClr val="F26B43"/>
          </p15:clr>
        </p15:guide>
        <p15:guide id="21" pos="4130">
          <p15:clr>
            <a:srgbClr val="F26B43"/>
          </p15:clr>
        </p15:guide>
        <p15:guide id="22" pos="4545">
          <p15:clr>
            <a:srgbClr val="F26B43"/>
          </p15:clr>
        </p15:guide>
        <p15:guide id="23" pos="4614">
          <p15:clr>
            <a:srgbClr val="F26B43"/>
          </p15:clr>
        </p15:guide>
        <p15:guide id="24" pos="5031">
          <p15:clr>
            <a:srgbClr val="F26B43"/>
          </p15:clr>
        </p15:guide>
        <p15:guide id="25" pos="5100">
          <p15:clr>
            <a:srgbClr val="F26B43"/>
          </p15:clr>
        </p15:guide>
        <p15:guide id="26" pos="5586">
          <p15:clr>
            <a:srgbClr val="F26B43"/>
          </p15:clr>
        </p15:guide>
        <p15:guide id="27" pos="5517">
          <p15:clr>
            <a:srgbClr val="F26B43"/>
          </p15:clr>
        </p15:guide>
        <p15:guide id="30" orient="horz" pos="727" userDrawn="1">
          <p15:clr>
            <a:srgbClr val="F26B43"/>
          </p15:clr>
        </p15:guide>
        <p15:guide id="31" pos="416">
          <p15:clr>
            <a:srgbClr val="F26B43"/>
          </p15:clr>
        </p15:guide>
        <p15:guide id="32" pos="483">
          <p15:clr>
            <a:srgbClr val="F26B43"/>
          </p15:clr>
        </p15:guide>
        <p15:guide id="33" pos="903">
          <p15:clr>
            <a:srgbClr val="F26B43"/>
          </p15:clr>
        </p15:guide>
        <p15:guide id="34" pos="971">
          <p15:clr>
            <a:srgbClr val="F26B43"/>
          </p15:clr>
        </p15:guide>
        <p15:guide id="35" pos="1389">
          <p15:clr>
            <a:srgbClr val="F26B43"/>
          </p15:clr>
        </p15:guide>
        <p15:guide id="36" pos="1457">
          <p15:clr>
            <a:srgbClr val="F26B43"/>
          </p15:clr>
        </p15:guide>
        <p15:guide id="37" pos="1875">
          <p15:clr>
            <a:srgbClr val="F26B43"/>
          </p15:clr>
        </p15:guide>
        <p15:guide id="38" pos="1941">
          <p15:clr>
            <a:srgbClr val="F26B43"/>
          </p15:clr>
        </p15:guide>
        <p15:guide id="39" pos="2358">
          <p15:clr>
            <a:srgbClr val="F26B43"/>
          </p15:clr>
        </p15:guide>
        <p15:guide id="40" pos="2429">
          <p15:clr>
            <a:srgbClr val="F26B43"/>
          </p15:clr>
        </p15:guide>
        <p15:guide id="41" pos="2847">
          <p15:clr>
            <a:srgbClr val="F26B43"/>
          </p15:clr>
        </p15:guide>
        <p15:guide id="42" pos="2913">
          <p15:clr>
            <a:srgbClr val="F26B43"/>
          </p15:clr>
        </p15:guide>
        <p15:guide id="43" pos="3330">
          <p15:clr>
            <a:srgbClr val="F26B43"/>
          </p15:clr>
        </p15:guide>
        <p15:guide id="44" pos="3398">
          <p15:clr>
            <a:srgbClr val="F26B43"/>
          </p15:clr>
        </p15:guide>
        <p15:guide id="45" pos="4302">
          <p15:clr>
            <a:srgbClr val="F26B43"/>
          </p15:clr>
        </p15:guide>
        <p15:guide id="46" pos="4373">
          <p15:clr>
            <a:srgbClr val="F26B43"/>
          </p15:clr>
        </p15:guide>
        <p15:guide id="47" pos="4787">
          <p15:clr>
            <a:srgbClr val="F26B43"/>
          </p15:clr>
        </p15:guide>
        <p15:guide id="48" pos="4859">
          <p15:clr>
            <a:srgbClr val="F26B43"/>
          </p15:clr>
        </p15:guide>
        <p15:guide id="49" pos="5274">
          <p15:clr>
            <a:srgbClr val="F26B43"/>
          </p15:clr>
        </p15:guide>
        <p15:guide id="50" pos="5345">
          <p15:clr>
            <a:srgbClr val="F26B43"/>
          </p15:clr>
        </p15:guide>
        <p15:guide id="51" orient="horz" pos="3612">
          <p15:clr>
            <a:srgbClr val="F26B43"/>
          </p15:clr>
        </p15:guide>
        <p15:guide id="52" orient="horz" pos="3838">
          <p15:clr>
            <a:srgbClr val="F26B43"/>
          </p15:clr>
        </p15:guide>
        <p15:guide id="53" orient="horz" pos="935">
          <p15:clr>
            <a:srgbClr val="F26B43"/>
          </p15:clr>
        </p15:guide>
        <p15:guide id="58" orient="horz" pos="221" userDrawn="1">
          <p15:clr>
            <a:srgbClr val="F26B43"/>
          </p15:clr>
        </p15:guide>
        <p15:guide id="59" orient="horz" pos="3962" userDrawn="1">
          <p15:clr>
            <a:srgbClr val="F26B43"/>
          </p15:clr>
        </p15:guide>
        <p15:guide id="60" orient="horz" pos="4167" userDrawn="1">
          <p15:clr>
            <a:srgbClr val="F26B43"/>
          </p15:clr>
        </p15:guide>
        <p15:guide id="61" orient="horz" pos="619" userDrawn="1">
          <p15:clr>
            <a:srgbClr val="F26B43"/>
          </p15:clr>
        </p15:guide>
        <p15:guide id="62" orient="horz" pos="490" userDrawn="1">
          <p15:clr>
            <a:srgbClr val="F26B43"/>
          </p15:clr>
        </p15:guide>
        <p15:guide id="63" orient="horz" pos="408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tertitel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533461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tertitel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758898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Inhaltsplatzhalter 5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107271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52779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22036978"/>
      </p:ext>
    </p:extLst>
  </p:cSld>
  <p:clrMapOvr>
    <a:masterClrMapping/>
  </p:clrMapOvr>
</p:sld>
</file>

<file path=ppt/theme/theme1.xml><?xml version="1.0" encoding="utf-8"?>
<a:theme xmlns:a="http://schemas.openxmlformats.org/drawingml/2006/main" name="TUD_2018">
  <a:themeElements>
    <a:clrScheme name="TUD_Farben">
      <a:dk1>
        <a:srgbClr val="00305E"/>
      </a:dk1>
      <a:lt1>
        <a:srgbClr val="FFFFFF"/>
      </a:lt1>
      <a:dk2>
        <a:srgbClr val="00305E"/>
      </a:dk2>
      <a:lt2>
        <a:srgbClr val="727879"/>
      </a:lt2>
      <a:accent1>
        <a:srgbClr val="009EE0"/>
      </a:accent1>
      <a:accent2>
        <a:srgbClr val="006AB3"/>
      </a:accent2>
      <a:accent3>
        <a:srgbClr val="6AB023"/>
      </a:accent3>
      <a:accent4>
        <a:srgbClr val="007D40"/>
      </a:accent4>
      <a:accent5>
        <a:srgbClr val="93107E"/>
      </a:accent5>
      <a:accent6>
        <a:srgbClr val="54378A"/>
      </a:accent6>
      <a:hlink>
        <a:srgbClr val="009EE0"/>
      </a:hlink>
      <a:folHlink>
        <a:srgbClr val="006AB3"/>
      </a:folHlink>
    </a:clrScheme>
    <a:fontScheme name="TUD_Open Sans">
      <a:majorFont>
        <a:latin typeface="Open Sans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18_Praesentationsvorlage_Prof_4zu3.potx" id="{5DF28FF3-B3E7-4905-BFAD-C7380EAA600B}" vid="{5094F286-47F7-4233-8B7C-F3C403F57CFE}"/>
    </a:ext>
  </a:ext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Bildschirmpräsentation 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5</vt:i4>
      </vt:variant>
    </vt:vector>
  </HeadingPairs>
  <TitlesOfParts>
    <vt:vector size="11" baseType="lpstr">
      <vt:lpstr>Symbol</vt:lpstr>
      <vt:lpstr>Open Sans</vt:lpstr>
      <vt:lpstr>Calibri</vt:lpstr>
      <vt:lpstr>Arial</vt:lpstr>
      <vt:lpstr>Wingdings</vt:lpstr>
      <vt:lpstr>TUD_2018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Präsentationsvorlagen im CD der TU Dresden</dc:title>
  <dc:creator>Corporate Design TUD</dc:creator>
  <cp:lastModifiedBy>gottsch</cp:lastModifiedBy>
  <cp:revision>30</cp:revision>
  <dcterms:created xsi:type="dcterms:W3CDTF">2018-01-16T20:04:07Z</dcterms:created>
  <dcterms:modified xsi:type="dcterms:W3CDTF">2018-02-21T07:58:42Z</dcterms:modified>
</cp:coreProperties>
</file>