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30279975" cy="42808525"/>
  <p:notesSz cx="7099300" cy="10234613"/>
  <p:defaultTextStyle>
    <a:defPPr>
      <a:defRPr lang="de-DE"/>
    </a:defPPr>
    <a:lvl1pPr algn="l" rtl="0" fontAlgn="base">
      <a:spcBef>
        <a:spcPct val="0"/>
      </a:spcBef>
      <a:spcAft>
        <a:spcPct val="0"/>
      </a:spcAft>
      <a:defRPr sz="2300" b="1" kern="1200">
        <a:solidFill>
          <a:schemeClr val="tx1"/>
        </a:solidFill>
        <a:latin typeface="Arial" charset="0"/>
        <a:ea typeface="+mn-ea"/>
        <a:cs typeface="+mn-cs"/>
      </a:defRPr>
    </a:lvl1pPr>
    <a:lvl2pPr marL="457200" algn="l" rtl="0" fontAlgn="base">
      <a:spcBef>
        <a:spcPct val="0"/>
      </a:spcBef>
      <a:spcAft>
        <a:spcPct val="0"/>
      </a:spcAft>
      <a:defRPr sz="2300" b="1" kern="1200">
        <a:solidFill>
          <a:schemeClr val="tx1"/>
        </a:solidFill>
        <a:latin typeface="Arial" charset="0"/>
        <a:ea typeface="+mn-ea"/>
        <a:cs typeface="+mn-cs"/>
      </a:defRPr>
    </a:lvl2pPr>
    <a:lvl3pPr marL="914400" algn="l" rtl="0" fontAlgn="base">
      <a:spcBef>
        <a:spcPct val="0"/>
      </a:spcBef>
      <a:spcAft>
        <a:spcPct val="0"/>
      </a:spcAft>
      <a:defRPr sz="2300" b="1" kern="1200">
        <a:solidFill>
          <a:schemeClr val="tx1"/>
        </a:solidFill>
        <a:latin typeface="Arial" charset="0"/>
        <a:ea typeface="+mn-ea"/>
        <a:cs typeface="+mn-cs"/>
      </a:defRPr>
    </a:lvl3pPr>
    <a:lvl4pPr marL="1371600" algn="l" rtl="0" fontAlgn="base">
      <a:spcBef>
        <a:spcPct val="0"/>
      </a:spcBef>
      <a:spcAft>
        <a:spcPct val="0"/>
      </a:spcAft>
      <a:defRPr sz="2300" b="1" kern="1200">
        <a:solidFill>
          <a:schemeClr val="tx1"/>
        </a:solidFill>
        <a:latin typeface="Arial" charset="0"/>
        <a:ea typeface="+mn-ea"/>
        <a:cs typeface="+mn-cs"/>
      </a:defRPr>
    </a:lvl4pPr>
    <a:lvl5pPr marL="1828800" algn="l" rtl="0" fontAlgn="base">
      <a:spcBef>
        <a:spcPct val="0"/>
      </a:spcBef>
      <a:spcAft>
        <a:spcPct val="0"/>
      </a:spcAft>
      <a:defRPr sz="2300" b="1" kern="1200">
        <a:solidFill>
          <a:schemeClr val="tx1"/>
        </a:solidFill>
        <a:latin typeface="Arial" charset="0"/>
        <a:ea typeface="+mn-ea"/>
        <a:cs typeface="+mn-cs"/>
      </a:defRPr>
    </a:lvl5pPr>
    <a:lvl6pPr marL="2286000" algn="l" defTabSz="914400" rtl="0" eaLnBrk="1" latinLnBrk="0" hangingPunct="1">
      <a:defRPr sz="2300" b="1" kern="1200">
        <a:solidFill>
          <a:schemeClr val="tx1"/>
        </a:solidFill>
        <a:latin typeface="Arial" charset="0"/>
        <a:ea typeface="+mn-ea"/>
        <a:cs typeface="+mn-cs"/>
      </a:defRPr>
    </a:lvl6pPr>
    <a:lvl7pPr marL="2743200" algn="l" defTabSz="914400" rtl="0" eaLnBrk="1" latinLnBrk="0" hangingPunct="1">
      <a:defRPr sz="2300" b="1" kern="1200">
        <a:solidFill>
          <a:schemeClr val="tx1"/>
        </a:solidFill>
        <a:latin typeface="Arial" charset="0"/>
        <a:ea typeface="+mn-ea"/>
        <a:cs typeface="+mn-cs"/>
      </a:defRPr>
    </a:lvl7pPr>
    <a:lvl8pPr marL="3200400" algn="l" defTabSz="914400" rtl="0" eaLnBrk="1" latinLnBrk="0" hangingPunct="1">
      <a:defRPr sz="2300" b="1" kern="1200">
        <a:solidFill>
          <a:schemeClr val="tx1"/>
        </a:solidFill>
        <a:latin typeface="Arial" charset="0"/>
        <a:ea typeface="+mn-ea"/>
        <a:cs typeface="+mn-cs"/>
      </a:defRPr>
    </a:lvl8pPr>
    <a:lvl9pPr marL="3657600" algn="l" defTabSz="914400" rtl="0" eaLnBrk="1" latinLnBrk="0" hangingPunct="1">
      <a:defRPr sz="23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140">
          <p15:clr>
            <a:srgbClr val="A4A3A4"/>
          </p15:clr>
        </p15:guide>
        <p15:guide id="2" orient="horz" pos="11975">
          <p15:clr>
            <a:srgbClr val="A4A3A4"/>
          </p15:clr>
        </p15:guide>
        <p15:guide id="3" orient="horz" pos="16940">
          <p15:clr>
            <a:srgbClr val="A4A3A4"/>
          </p15:clr>
        </p15:guide>
        <p15:guide id="4" orient="horz" pos="23837">
          <p15:clr>
            <a:srgbClr val="A4A3A4"/>
          </p15:clr>
        </p15:guide>
        <p15:guide id="5" orient="horz" pos="21465">
          <p15:clr>
            <a:srgbClr val="A4A3A4"/>
          </p15:clr>
        </p15:guide>
        <p15:guide id="6" orient="horz" pos="23969">
          <p15:clr>
            <a:srgbClr val="A4A3A4"/>
          </p15:clr>
        </p15:guide>
        <p15:guide id="7" pos="9538">
          <p15:clr>
            <a:srgbClr val="A4A3A4"/>
          </p15:clr>
        </p15:guide>
        <p15:guide id="8" pos="1046">
          <p15:clr>
            <a:srgbClr val="A4A3A4"/>
          </p15:clr>
        </p15:guide>
        <p15:guide id="9" pos="18064">
          <p15:clr>
            <a:srgbClr val="A4A3A4"/>
          </p15:clr>
        </p15:guide>
        <p15:guide id="10" pos="13352">
          <p15:clr>
            <a:srgbClr val="A4A3A4"/>
          </p15:clr>
        </p15:guide>
        <p15:guide id="11" pos="721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05E"/>
    <a:srgbClr val="006AB3"/>
    <a:srgbClr val="FFFFFF"/>
    <a:srgbClr val="636C8E"/>
    <a:srgbClr val="001D4B"/>
    <a:srgbClr val="C0C0C0"/>
    <a:srgbClr val="DDDDDD"/>
    <a:srgbClr val="61676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1420" autoAdjust="0"/>
  </p:normalViewPr>
  <p:slideViewPr>
    <p:cSldViewPr>
      <p:cViewPr>
        <p:scale>
          <a:sx n="50" d="100"/>
          <a:sy n="50" d="100"/>
        </p:scale>
        <p:origin x="24" y="-8370"/>
      </p:cViewPr>
      <p:guideLst>
        <p:guide orient="horz" pos="6140"/>
        <p:guide orient="horz" pos="11975"/>
        <p:guide orient="horz" pos="16940"/>
        <p:guide orient="horz" pos="23837"/>
        <p:guide orient="horz" pos="21465"/>
        <p:guide orient="horz" pos="23969"/>
        <p:guide pos="9538"/>
        <p:guide pos="1046"/>
        <p:guide pos="18064"/>
        <p:guide pos="13352"/>
        <p:guide pos="7211"/>
      </p:guideLst>
    </p:cSldViewPr>
  </p:slideViewPr>
  <p:notesTextViewPr>
    <p:cViewPr>
      <p:scale>
        <a:sx n="100" d="100"/>
        <a:sy n="100" d="100"/>
      </p:scale>
      <p:origin x="0" y="0"/>
    </p:cViewPr>
  </p:notesTextViewPr>
  <p:notesViewPr>
    <p:cSldViewPr>
      <p:cViewPr varScale="1">
        <p:scale>
          <a:sx n="87" d="100"/>
          <a:sy n="87" d="100"/>
        </p:scale>
        <p:origin x="-3720" y="-96"/>
      </p:cViewPr>
      <p:guideLst>
        <p:guide orient="horz" pos="3223"/>
        <p:guide pos="2236"/>
      </p:guideLst>
    </p:cSldViewPr>
  </p:notesViewPr>
  <p:gridSpacing cx="45005" cy="450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66082" tIns="33040" rIns="66082" bIns="33040" numCol="1" anchor="t" anchorCtr="0" compatLnSpc="1">
            <a:prstTxWarp prst="textNoShape">
              <a:avLst/>
            </a:prstTxWarp>
          </a:bodyPr>
          <a:lstStyle>
            <a:lvl1pPr defTabSz="660237">
              <a:defRPr sz="900" b="0"/>
            </a:lvl1pPr>
          </a:lstStyle>
          <a:p>
            <a:pPr>
              <a:defRPr/>
            </a:pPr>
            <a:endParaRPr lang="de-DE"/>
          </a:p>
        </p:txBody>
      </p:sp>
      <p:sp>
        <p:nvSpPr>
          <p:cNvPr id="7171"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66082" tIns="33040" rIns="66082" bIns="33040" numCol="1" anchor="t" anchorCtr="0" compatLnSpc="1">
            <a:prstTxWarp prst="textNoShape">
              <a:avLst/>
            </a:prstTxWarp>
          </a:bodyPr>
          <a:lstStyle>
            <a:lvl1pPr algn="r" defTabSz="660237">
              <a:defRPr sz="900" b="0"/>
            </a:lvl1pPr>
          </a:lstStyle>
          <a:p>
            <a:pPr>
              <a:defRPr/>
            </a:pPr>
            <a:endParaRPr lang="de-DE"/>
          </a:p>
        </p:txBody>
      </p:sp>
      <p:sp>
        <p:nvSpPr>
          <p:cNvPr id="3076" name="Rectangle 4"/>
          <p:cNvSpPr>
            <a:spLocks noGrp="1" noRot="1" noChangeAspect="1" noChangeArrowheads="1" noTextEdit="1"/>
          </p:cNvSpPr>
          <p:nvPr>
            <p:ph type="sldImg" idx="2"/>
          </p:nvPr>
        </p:nvSpPr>
        <p:spPr bwMode="auto">
          <a:xfrm>
            <a:off x="2193925" y="766763"/>
            <a:ext cx="2714625"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709613" y="4860925"/>
            <a:ext cx="5680075" cy="4606925"/>
          </a:xfrm>
          <a:prstGeom prst="rect">
            <a:avLst/>
          </a:prstGeom>
          <a:noFill/>
          <a:ln w="9525">
            <a:noFill/>
            <a:miter lim="800000"/>
            <a:headEnd/>
            <a:tailEnd/>
          </a:ln>
          <a:effectLst/>
        </p:spPr>
        <p:txBody>
          <a:bodyPr vert="horz" wrap="square" lIns="66082" tIns="33040" rIns="66082" bIns="3304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174"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66082" tIns="33040" rIns="66082" bIns="33040" numCol="1" anchor="b" anchorCtr="0" compatLnSpc="1">
            <a:prstTxWarp prst="textNoShape">
              <a:avLst/>
            </a:prstTxWarp>
          </a:bodyPr>
          <a:lstStyle>
            <a:lvl1pPr defTabSz="660237">
              <a:defRPr sz="900" b="0"/>
            </a:lvl1pPr>
          </a:lstStyle>
          <a:p>
            <a:pPr>
              <a:defRPr/>
            </a:pPr>
            <a:endParaRPr lang="de-DE"/>
          </a:p>
        </p:txBody>
      </p:sp>
      <p:sp>
        <p:nvSpPr>
          <p:cNvPr id="717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66082" tIns="33040" rIns="66082" bIns="33040" numCol="1" anchor="b" anchorCtr="0" compatLnSpc="1">
            <a:prstTxWarp prst="textNoShape">
              <a:avLst/>
            </a:prstTxWarp>
          </a:bodyPr>
          <a:lstStyle>
            <a:lvl1pPr algn="r" defTabSz="660237">
              <a:defRPr sz="900" b="0"/>
            </a:lvl1pPr>
          </a:lstStyle>
          <a:p>
            <a:pPr>
              <a:defRPr/>
            </a:pPr>
            <a:fld id="{EC4A1D06-141C-4FE7-B404-4AA2E4F2D93A}" type="slidenum">
              <a:rPr lang="de-DE"/>
              <a:pPr>
                <a:defRPr/>
              </a:pPr>
              <a:t>‹Nr.›</a:t>
            </a:fld>
            <a:endParaRPr lang="de-DE"/>
          </a:p>
        </p:txBody>
      </p:sp>
    </p:spTree>
    <p:extLst>
      <p:ext uri="{BB962C8B-B14F-4D97-AF65-F5344CB8AC3E}">
        <p14:creationId xmlns:p14="http://schemas.microsoft.com/office/powerpoint/2010/main" val="3047855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58813" eaLnBrk="0" hangingPunct="0">
              <a:defRPr sz="2300" b="1">
                <a:solidFill>
                  <a:schemeClr val="tx1"/>
                </a:solidFill>
                <a:latin typeface="Arial" charset="0"/>
              </a:defRPr>
            </a:lvl1pPr>
            <a:lvl2pPr marL="742950" indent="-285750" defTabSz="658813" eaLnBrk="0" hangingPunct="0">
              <a:defRPr sz="2300" b="1">
                <a:solidFill>
                  <a:schemeClr val="tx1"/>
                </a:solidFill>
                <a:latin typeface="Arial" charset="0"/>
              </a:defRPr>
            </a:lvl2pPr>
            <a:lvl3pPr marL="1143000" indent="-228600" defTabSz="658813" eaLnBrk="0" hangingPunct="0">
              <a:defRPr sz="2300" b="1">
                <a:solidFill>
                  <a:schemeClr val="tx1"/>
                </a:solidFill>
                <a:latin typeface="Arial" charset="0"/>
              </a:defRPr>
            </a:lvl3pPr>
            <a:lvl4pPr marL="1600200" indent="-228600" defTabSz="658813" eaLnBrk="0" hangingPunct="0">
              <a:defRPr sz="2300" b="1">
                <a:solidFill>
                  <a:schemeClr val="tx1"/>
                </a:solidFill>
                <a:latin typeface="Arial" charset="0"/>
              </a:defRPr>
            </a:lvl4pPr>
            <a:lvl5pPr marL="2057400" indent="-228600" defTabSz="658813" eaLnBrk="0" hangingPunct="0">
              <a:defRPr sz="2300" b="1">
                <a:solidFill>
                  <a:schemeClr val="tx1"/>
                </a:solidFill>
                <a:latin typeface="Arial" charset="0"/>
              </a:defRPr>
            </a:lvl5pPr>
            <a:lvl6pPr marL="2514600" indent="-228600" defTabSz="658813" eaLnBrk="0" fontAlgn="base" hangingPunct="0">
              <a:spcBef>
                <a:spcPct val="0"/>
              </a:spcBef>
              <a:spcAft>
                <a:spcPct val="0"/>
              </a:spcAft>
              <a:defRPr sz="2300" b="1">
                <a:solidFill>
                  <a:schemeClr val="tx1"/>
                </a:solidFill>
                <a:latin typeface="Arial" charset="0"/>
              </a:defRPr>
            </a:lvl6pPr>
            <a:lvl7pPr marL="2971800" indent="-228600" defTabSz="658813" eaLnBrk="0" fontAlgn="base" hangingPunct="0">
              <a:spcBef>
                <a:spcPct val="0"/>
              </a:spcBef>
              <a:spcAft>
                <a:spcPct val="0"/>
              </a:spcAft>
              <a:defRPr sz="2300" b="1">
                <a:solidFill>
                  <a:schemeClr val="tx1"/>
                </a:solidFill>
                <a:latin typeface="Arial" charset="0"/>
              </a:defRPr>
            </a:lvl7pPr>
            <a:lvl8pPr marL="3429000" indent="-228600" defTabSz="658813" eaLnBrk="0" fontAlgn="base" hangingPunct="0">
              <a:spcBef>
                <a:spcPct val="0"/>
              </a:spcBef>
              <a:spcAft>
                <a:spcPct val="0"/>
              </a:spcAft>
              <a:defRPr sz="2300" b="1">
                <a:solidFill>
                  <a:schemeClr val="tx1"/>
                </a:solidFill>
                <a:latin typeface="Arial" charset="0"/>
              </a:defRPr>
            </a:lvl8pPr>
            <a:lvl9pPr marL="3886200" indent="-228600" defTabSz="658813" eaLnBrk="0" fontAlgn="base" hangingPunct="0">
              <a:spcBef>
                <a:spcPct val="0"/>
              </a:spcBef>
              <a:spcAft>
                <a:spcPct val="0"/>
              </a:spcAft>
              <a:defRPr sz="2300" b="1">
                <a:solidFill>
                  <a:schemeClr val="tx1"/>
                </a:solidFill>
                <a:latin typeface="Arial" charset="0"/>
              </a:defRPr>
            </a:lvl9pPr>
          </a:lstStyle>
          <a:p>
            <a:pPr eaLnBrk="1" hangingPunct="1"/>
            <a:fld id="{1B2EC016-31D4-42C9-A020-71412E9815BE}" type="slidenum">
              <a:rPr lang="de-DE" sz="900" b="0" smtClean="0"/>
              <a:pPr eaLnBrk="1" hangingPunct="1"/>
              <a:t>1</a:t>
            </a:fld>
            <a:endParaRPr lang="de-DE" sz="900" b="0" smtClean="0"/>
          </a:p>
        </p:txBody>
      </p:sp>
      <p:sp>
        <p:nvSpPr>
          <p:cNvPr id="4099" name="Folienbildplatzhalter 1"/>
          <p:cNvSpPr>
            <a:spLocks noGrp="1" noRot="1" noChangeAspect="1" noTextEdit="1"/>
          </p:cNvSpPr>
          <p:nvPr>
            <p:ph type="sldImg"/>
          </p:nvPr>
        </p:nvSpPr>
        <p:spPr>
          <a:ln/>
        </p:spPr>
      </p:sp>
      <p:sp>
        <p:nvSpPr>
          <p:cNvPr id="4100"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30" tIns="49515" rIns="99030" bIns="49515"/>
          <a:lstStyle/>
          <a:p>
            <a:pPr marL="171450" indent="-171450" eaLnBrk="1" hangingPunct="1">
              <a:spcBef>
                <a:spcPct val="0"/>
              </a:spcBef>
              <a:buFontTx/>
              <a:buChar char="-"/>
            </a:pPr>
            <a:endParaRPr lang="de-DE" b="0" u="none" baseline="0" dirty="0" smtClean="0"/>
          </a:p>
        </p:txBody>
      </p:sp>
      <p:sp>
        <p:nvSpPr>
          <p:cNvPr id="4101" name="Foliennummernplatzhalter 3"/>
          <p:cNvSpPr txBox="1">
            <a:spLocks noGrp="1"/>
          </p:cNvSpPr>
          <p:nvPr/>
        </p:nvSpPr>
        <p:spPr bwMode="auto">
          <a:xfrm>
            <a:off x="4021138" y="9721850"/>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30" tIns="49515" rIns="99030" bIns="49515" anchor="b"/>
          <a:lstStyle>
            <a:lvl1pPr defTabSz="990600" eaLnBrk="0" hangingPunct="0">
              <a:defRPr sz="2300" b="1">
                <a:solidFill>
                  <a:schemeClr val="tx1"/>
                </a:solidFill>
                <a:latin typeface="Arial" charset="0"/>
              </a:defRPr>
            </a:lvl1pPr>
            <a:lvl2pPr marL="742950" indent="-285750" defTabSz="990600" eaLnBrk="0" hangingPunct="0">
              <a:defRPr sz="2300" b="1">
                <a:solidFill>
                  <a:schemeClr val="tx1"/>
                </a:solidFill>
                <a:latin typeface="Arial" charset="0"/>
              </a:defRPr>
            </a:lvl2pPr>
            <a:lvl3pPr marL="1143000" indent="-228600" defTabSz="990600" eaLnBrk="0" hangingPunct="0">
              <a:defRPr sz="2300" b="1">
                <a:solidFill>
                  <a:schemeClr val="tx1"/>
                </a:solidFill>
                <a:latin typeface="Arial" charset="0"/>
              </a:defRPr>
            </a:lvl3pPr>
            <a:lvl4pPr marL="1600200" indent="-228600" defTabSz="990600" eaLnBrk="0" hangingPunct="0">
              <a:defRPr sz="2300" b="1">
                <a:solidFill>
                  <a:schemeClr val="tx1"/>
                </a:solidFill>
                <a:latin typeface="Arial" charset="0"/>
              </a:defRPr>
            </a:lvl4pPr>
            <a:lvl5pPr marL="2057400" indent="-228600" defTabSz="990600" eaLnBrk="0" hangingPunct="0">
              <a:defRPr sz="2300" b="1">
                <a:solidFill>
                  <a:schemeClr val="tx1"/>
                </a:solidFill>
                <a:latin typeface="Arial" charset="0"/>
              </a:defRPr>
            </a:lvl5pPr>
            <a:lvl6pPr marL="2514600" indent="-228600" defTabSz="990600" eaLnBrk="0" fontAlgn="base" hangingPunct="0">
              <a:spcBef>
                <a:spcPct val="0"/>
              </a:spcBef>
              <a:spcAft>
                <a:spcPct val="0"/>
              </a:spcAft>
              <a:defRPr sz="2300" b="1">
                <a:solidFill>
                  <a:schemeClr val="tx1"/>
                </a:solidFill>
                <a:latin typeface="Arial" charset="0"/>
              </a:defRPr>
            </a:lvl6pPr>
            <a:lvl7pPr marL="2971800" indent="-228600" defTabSz="990600" eaLnBrk="0" fontAlgn="base" hangingPunct="0">
              <a:spcBef>
                <a:spcPct val="0"/>
              </a:spcBef>
              <a:spcAft>
                <a:spcPct val="0"/>
              </a:spcAft>
              <a:defRPr sz="2300" b="1">
                <a:solidFill>
                  <a:schemeClr val="tx1"/>
                </a:solidFill>
                <a:latin typeface="Arial" charset="0"/>
              </a:defRPr>
            </a:lvl7pPr>
            <a:lvl8pPr marL="3429000" indent="-228600" defTabSz="990600" eaLnBrk="0" fontAlgn="base" hangingPunct="0">
              <a:spcBef>
                <a:spcPct val="0"/>
              </a:spcBef>
              <a:spcAft>
                <a:spcPct val="0"/>
              </a:spcAft>
              <a:defRPr sz="2300" b="1">
                <a:solidFill>
                  <a:schemeClr val="tx1"/>
                </a:solidFill>
                <a:latin typeface="Arial" charset="0"/>
              </a:defRPr>
            </a:lvl8pPr>
            <a:lvl9pPr marL="3886200" indent="-228600" defTabSz="990600" eaLnBrk="0" fontAlgn="base" hangingPunct="0">
              <a:spcBef>
                <a:spcPct val="0"/>
              </a:spcBef>
              <a:spcAft>
                <a:spcPct val="0"/>
              </a:spcAft>
              <a:defRPr sz="2300" b="1">
                <a:solidFill>
                  <a:schemeClr val="tx1"/>
                </a:solidFill>
                <a:latin typeface="Arial" charset="0"/>
              </a:defRPr>
            </a:lvl9pPr>
          </a:lstStyle>
          <a:p>
            <a:pPr algn="r" eaLnBrk="1" hangingPunct="1"/>
            <a:fld id="{4697E4D5-D320-4F35-AEC1-4BA25EA83CF5}" type="slidenum">
              <a:rPr lang="de-DE" sz="1300" b="0"/>
              <a:pPr algn="r" eaLnBrk="1" hangingPunct="1"/>
              <a:t>1</a:t>
            </a:fld>
            <a:endParaRPr lang="de-DE" sz="1300" b="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18" descr="L:\Vorlagen\LKT-AMFD-Logo\groß\LKT_white_300.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566400" y="1098000"/>
            <a:ext cx="4859087" cy="181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70548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Leer">
    <p:spTree>
      <p:nvGrpSpPr>
        <p:cNvPr id="1" name=""/>
        <p:cNvGrpSpPr/>
        <p:nvPr/>
      </p:nvGrpSpPr>
      <p:grpSpPr>
        <a:xfrm>
          <a:off x="0" y="0"/>
          <a:ext cx="0" cy="0"/>
          <a:chOff x="0" y="0"/>
          <a:chExt cx="0" cy="0"/>
        </a:xfrm>
      </p:grpSpPr>
      <p:pic>
        <p:nvPicPr>
          <p:cNvPr id="2" name="Picture 6" descr="L:\Vorlagen\AUDI_white_pn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619200" y="1335600"/>
            <a:ext cx="10831883" cy="1334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2650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Leer">
    <p:spTree>
      <p:nvGrpSpPr>
        <p:cNvPr id="1" name=""/>
        <p:cNvGrpSpPr/>
        <p:nvPr/>
      </p:nvGrpSpPr>
      <p:grpSpPr>
        <a:xfrm>
          <a:off x="0" y="0"/>
          <a:ext cx="0" cy="0"/>
          <a:chOff x="0" y="0"/>
          <a:chExt cx="0" cy="0"/>
        </a:xfrm>
      </p:grpSpPr>
      <p:grpSp>
        <p:nvGrpSpPr>
          <p:cNvPr id="3" name="Gruppieren 2"/>
          <p:cNvGrpSpPr>
            <a:grpSpLocks noChangeAspect="1"/>
          </p:cNvGrpSpPr>
          <p:nvPr userDrawn="1"/>
        </p:nvGrpSpPr>
        <p:grpSpPr>
          <a:xfrm>
            <a:off x="24350400" y="1180800"/>
            <a:ext cx="5065200" cy="1489557"/>
            <a:chOff x="7668430" y="253245"/>
            <a:chExt cx="1224170" cy="360000"/>
          </a:xfrm>
        </p:grpSpPr>
        <p:pic>
          <p:nvPicPr>
            <p:cNvPr id="4" name="Picture 6" descr="L:\Vorlagen\BMW_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532600" y="253245"/>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L:\Vorlagen\BMW_Group_png - Kopie.png"/>
            <p:cNvPicPr>
              <a:picLocks noChangeAspect="1" noChangeArrowheads="1"/>
            </p:cNvPicPr>
            <p:nvPr userDrawn="1"/>
          </p:nvPicPr>
          <p:blipFill>
            <a:blip r:embed="rId3" cstate="print">
              <a:extLst>
                <a:ext uri="{BEBA8EAE-BF5A-486C-A8C5-ECC9F3942E4B}">
                  <a14:imgProps xmlns:a14="http://schemas.microsoft.com/office/drawing/2010/main">
                    <a14:imgLayer r:embed="rId4">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7668430" y="253245"/>
              <a:ext cx="756094" cy="36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76572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Leer">
    <p:spTree>
      <p:nvGrpSpPr>
        <p:cNvPr id="1" name=""/>
        <p:cNvGrpSpPr/>
        <p:nvPr/>
      </p:nvGrpSpPr>
      <p:grpSpPr>
        <a:xfrm>
          <a:off x="0" y="0"/>
          <a:ext cx="0" cy="0"/>
          <a:chOff x="0" y="0"/>
          <a:chExt cx="0" cy="0"/>
        </a:xfrm>
      </p:grpSpPr>
      <p:pic>
        <p:nvPicPr>
          <p:cNvPr id="6" name="Picture 6" descr="L:\Vorlagen\Daimler_AG.png"/>
          <p:cNvPicPr>
            <a:picLocks noChangeAspect="1" noChangeArrowheads="1"/>
          </p:cNvPicPr>
          <p:nvPr userDrawn="1"/>
        </p:nvPicPr>
        <p:blipFill>
          <a:blip r:embed="rId2">
            <a:extLst>
              <a:ext uri="{BEBA8EAE-BF5A-486C-A8C5-ECC9F3942E4B}">
                <a14:imgProps xmlns:a14="http://schemas.microsoft.com/office/drawing/2010/main">
                  <a14:imgLayer r:embed="rId3">
                    <a14:imgEffect>
                      <a14:brightnessContrast bright="100000" contrast="100000"/>
                    </a14:imgEffect>
                  </a14:imgLayer>
                </a14:imgProps>
              </a:ext>
              <a:ext uri="{28A0092B-C50C-407E-A947-70E740481C1C}">
                <a14:useLocalDpi xmlns:a14="http://schemas.microsoft.com/office/drawing/2010/main" val="0"/>
              </a:ext>
            </a:extLst>
          </a:blip>
          <a:srcRect/>
          <a:stretch>
            <a:fillRect/>
          </a:stretch>
        </p:blipFill>
        <p:spPr bwMode="auto">
          <a:xfrm>
            <a:off x="24040800" y="1584000"/>
            <a:ext cx="5400000" cy="75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204560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4_Leer">
    <p:spTree>
      <p:nvGrpSpPr>
        <p:cNvPr id="1" name=""/>
        <p:cNvGrpSpPr/>
        <p:nvPr/>
      </p:nvGrpSpPr>
      <p:grpSpPr>
        <a:xfrm>
          <a:off x="0" y="0"/>
          <a:ext cx="0" cy="0"/>
          <a:chOff x="0" y="0"/>
          <a:chExt cx="0" cy="0"/>
        </a:xfrm>
      </p:grpSpPr>
      <p:pic>
        <p:nvPicPr>
          <p:cNvPr id="3" name="Picture 14" descr="L:\Vorlagen\LKT-AMFD-Logo\groß\AMFD_white_300.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3709600" y="1072800"/>
            <a:ext cx="5734800" cy="1811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2373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46"/>
          <p:cNvSpPr>
            <a:spLocks noChangeArrowheads="1"/>
          </p:cNvSpPr>
          <p:nvPr userDrawn="1"/>
        </p:nvSpPr>
        <p:spPr bwMode="auto">
          <a:xfrm>
            <a:off x="0" y="0"/>
            <a:ext cx="30276000" cy="4457042"/>
          </a:xfrm>
          <a:prstGeom prst="rect">
            <a:avLst/>
          </a:prstGeom>
          <a:gradFill>
            <a:gsLst>
              <a:gs pos="14000">
                <a:srgbClr val="00305E"/>
              </a:gs>
              <a:gs pos="100000">
                <a:srgbClr val="006AB3"/>
              </a:gs>
            </a:gsLst>
            <a:lin ang="15000000" scaled="0"/>
          </a:gradFill>
          <a:ln>
            <a:noFill/>
          </a:ln>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de-DE" altLang="de-DE" sz="1000" b="1" smtClean="0">
              <a:solidFill>
                <a:srgbClr val="EEECE1"/>
              </a:solidFill>
              <a:latin typeface="Verdana" panose="020B0604030504040204" pitchFamily="34" charset="0"/>
              <a:ea typeface="Verdana" panose="020B0604030504040204" pitchFamily="34" charset="0"/>
              <a:cs typeface="Verdana" panose="020B0604030504040204" pitchFamily="34" charset="0"/>
            </a:endParaRPr>
          </a:p>
        </p:txBody>
      </p:sp>
      <p:sp>
        <p:nvSpPr>
          <p:cNvPr id="1035" name="Rectangle 11"/>
          <p:cNvSpPr>
            <a:spLocks noChangeArrowheads="1"/>
          </p:cNvSpPr>
          <p:nvPr userDrawn="1"/>
        </p:nvSpPr>
        <p:spPr bwMode="auto">
          <a:xfrm>
            <a:off x="0" y="39544625"/>
            <a:ext cx="30279975" cy="684213"/>
          </a:xfrm>
          <a:prstGeom prst="rect">
            <a:avLst/>
          </a:prstGeom>
          <a:gradFill>
            <a:gsLst>
              <a:gs pos="14000">
                <a:srgbClr val="00305E"/>
              </a:gs>
              <a:gs pos="100000">
                <a:srgbClr val="006AB3"/>
              </a:gs>
            </a:gsLst>
            <a:lin ang="15000000" scaled="0"/>
          </a:gradFill>
          <a:ln w="9525" algn="in">
            <a:noFill/>
            <a:miter lim="800000"/>
            <a:headEnd/>
            <a:tailEnd/>
          </a:ln>
          <a:effectLst/>
        </p:spPr>
        <p:txBody>
          <a:bodyPr lIns="36576" tIns="36576" rIns="36576" bIns="36576"/>
          <a:lstStyle/>
          <a:p>
            <a:pPr>
              <a:defRPr/>
            </a:pPr>
            <a:endParaRPr lang="de-DE">
              <a:latin typeface="Verdana" panose="020B0604030504040204" pitchFamily="34" charset="0"/>
              <a:ea typeface="Verdana" panose="020B0604030504040204" pitchFamily="34" charset="0"/>
              <a:cs typeface="Verdana" panose="020B0604030504040204" pitchFamily="34" charset="0"/>
            </a:endParaRPr>
          </a:p>
        </p:txBody>
      </p:sp>
      <p:sp>
        <p:nvSpPr>
          <p:cNvPr id="1041" name="Rectangle 17"/>
          <p:cNvSpPr>
            <a:spLocks noChangeArrowheads="1"/>
          </p:cNvSpPr>
          <p:nvPr userDrawn="1"/>
        </p:nvSpPr>
        <p:spPr bwMode="auto">
          <a:xfrm>
            <a:off x="927100" y="40251063"/>
            <a:ext cx="13492163" cy="2582862"/>
          </a:xfrm>
          <a:prstGeom prst="rect">
            <a:avLst/>
          </a:prstGeom>
          <a:noFill/>
          <a:ln w="9525" algn="ctr">
            <a:noFill/>
            <a:miter lim="800000"/>
            <a:headEnd/>
            <a:tailEnd/>
          </a:ln>
          <a:effectLst/>
        </p:spPr>
        <p:txBody>
          <a:bodyPr lIns="88383" tIns="44192" rIns="88383" bIns="44192" anchor="ctr">
            <a:spAutoFit/>
          </a:bodyPr>
          <a:lstStyle/>
          <a:p>
            <a:pPr defTabSz="882650">
              <a:tabLst>
                <a:tab pos="331788" algn="l"/>
                <a:tab pos="2003425" algn="l"/>
                <a:tab pos="8572500" algn="l"/>
                <a:tab pos="9721850" algn="l"/>
              </a:tabLst>
              <a:defRPr/>
            </a:pPr>
            <a:r>
              <a:rPr lang="de-DE" sz="4200" b="0" dirty="0" smtClean="0">
                <a:latin typeface="Open Sans" panose="020B0606030504020204" pitchFamily="34" charset="0"/>
                <a:ea typeface="Open Sans" panose="020B0606030504020204" pitchFamily="34" charset="0"/>
                <a:cs typeface="Open Sans" panose="020B0606030504020204" pitchFamily="34" charset="0"/>
              </a:rPr>
              <a:t>Professur</a:t>
            </a:r>
            <a:r>
              <a:rPr lang="de-DE" sz="4200" b="0" baseline="0" dirty="0" smtClean="0">
                <a:latin typeface="Open Sans" panose="020B0606030504020204" pitchFamily="34" charset="0"/>
                <a:ea typeface="Open Sans" panose="020B0606030504020204" pitchFamily="34" charset="0"/>
                <a:cs typeface="Open Sans" panose="020B0606030504020204" pitchFamily="34" charset="0"/>
              </a:rPr>
              <a:t> für</a:t>
            </a:r>
            <a:r>
              <a:rPr lang="de-DE" sz="4200" b="0" dirty="0" smtClean="0">
                <a:latin typeface="Open Sans" panose="020B0606030504020204" pitchFamily="34" charset="0"/>
                <a:ea typeface="Open Sans" panose="020B0606030504020204" pitchFamily="34" charset="0"/>
                <a:cs typeface="Open Sans" panose="020B0606030504020204" pitchFamily="34" charset="0"/>
              </a:rPr>
              <a:t> </a:t>
            </a:r>
            <a:r>
              <a:rPr lang="de-DE" sz="4200" b="0" dirty="0">
                <a:latin typeface="Open Sans" panose="020B0606030504020204" pitchFamily="34" charset="0"/>
                <a:ea typeface="Open Sans" panose="020B0606030504020204" pitchFamily="34" charset="0"/>
                <a:cs typeface="Open Sans" panose="020B0606030504020204" pitchFamily="34" charset="0"/>
              </a:rPr>
              <a:t>Kraftfahrzeugtechnik</a:t>
            </a:r>
          </a:p>
          <a:p>
            <a:pPr defTabSz="882650">
              <a:tabLst>
                <a:tab pos="331788" algn="l"/>
                <a:tab pos="2003425" algn="l"/>
                <a:tab pos="8572500" algn="l"/>
                <a:tab pos="9721850" algn="l"/>
              </a:tabLst>
              <a:defRPr/>
            </a:pPr>
            <a:r>
              <a:rPr lang="de-DE" sz="4200" b="0" dirty="0">
                <a:latin typeface="Open Sans" panose="020B0606030504020204" pitchFamily="34" charset="0"/>
                <a:ea typeface="Open Sans" panose="020B0606030504020204" pitchFamily="34" charset="0"/>
                <a:cs typeface="Open Sans" panose="020B0606030504020204" pitchFamily="34" charset="0"/>
              </a:rPr>
              <a:t>Prof. Dr.-Ing. GÜNTHER PROKOP</a:t>
            </a:r>
          </a:p>
          <a:p>
            <a:pPr defTabSz="882650">
              <a:tabLst>
                <a:tab pos="331788" algn="l"/>
                <a:tab pos="2003425" algn="l"/>
                <a:tab pos="8572500" algn="l"/>
                <a:tab pos="9721850" algn="l"/>
              </a:tabLst>
              <a:defRPr/>
            </a:pPr>
            <a:endParaRPr lang="de-DE" sz="1000" b="0" dirty="0">
              <a:latin typeface="Open Sans" panose="020B0606030504020204" pitchFamily="34" charset="0"/>
              <a:ea typeface="Open Sans" panose="020B0606030504020204" pitchFamily="34" charset="0"/>
              <a:cs typeface="Open Sans" panose="020B0606030504020204" pitchFamily="34" charset="0"/>
            </a:endParaRPr>
          </a:p>
          <a:p>
            <a:pPr defTabSz="882650">
              <a:tabLst>
                <a:tab pos="331788" algn="l"/>
                <a:tab pos="2003425" algn="l"/>
                <a:tab pos="8572500" algn="l"/>
                <a:tab pos="9721850" algn="l"/>
              </a:tabLst>
              <a:defRPr/>
            </a:pPr>
            <a:r>
              <a:rPr lang="de-DE" sz="3400" b="0" dirty="0">
                <a:latin typeface="Open Sans" panose="020B0606030504020204" pitchFamily="34" charset="0"/>
                <a:ea typeface="Open Sans" panose="020B0606030504020204" pitchFamily="34" charset="0"/>
                <a:cs typeface="Open Sans" panose="020B0606030504020204" pitchFamily="34" charset="0"/>
              </a:rPr>
              <a:t>Kontakt: </a:t>
            </a:r>
            <a:r>
              <a:rPr lang="de-DE" sz="3400" b="0" i="0" dirty="0" smtClean="0">
                <a:latin typeface="Open Sans" panose="020B0606030504020204" pitchFamily="34" charset="0"/>
                <a:ea typeface="Open Sans" panose="020B0606030504020204" pitchFamily="34" charset="0"/>
                <a:cs typeface="Open Sans" panose="020B0606030504020204" pitchFamily="34" charset="0"/>
              </a:rPr>
              <a:t>Betreuername</a:t>
            </a:r>
            <a:r>
              <a:rPr lang="de-DE" sz="3400" b="0" dirty="0" smtClean="0">
                <a:latin typeface="Open Sans" panose="020B0606030504020204" pitchFamily="34" charset="0"/>
                <a:ea typeface="Open Sans" panose="020B0606030504020204" pitchFamily="34" charset="0"/>
                <a:cs typeface="Open Sans" panose="020B0606030504020204" pitchFamily="34" charset="0"/>
              </a:rPr>
              <a:t>, </a:t>
            </a:r>
            <a:r>
              <a:rPr lang="de-DE" sz="3400" b="0" dirty="0">
                <a:latin typeface="Open Sans" panose="020B0606030504020204" pitchFamily="34" charset="0"/>
                <a:ea typeface="Open Sans" panose="020B0606030504020204" pitchFamily="34" charset="0"/>
                <a:cs typeface="Open Sans" panose="020B0606030504020204" pitchFamily="34" charset="0"/>
              </a:rPr>
              <a:t>Tel: +49 (0) </a:t>
            </a:r>
            <a:r>
              <a:rPr lang="de-DE" sz="3400" b="0" dirty="0" smtClean="0">
                <a:latin typeface="Open Sans" panose="020B0606030504020204" pitchFamily="34" charset="0"/>
                <a:ea typeface="Open Sans" panose="020B0606030504020204" pitchFamily="34" charset="0"/>
                <a:cs typeface="Open Sans" panose="020B0606030504020204" pitchFamily="34" charset="0"/>
              </a:rPr>
              <a:t>351/463-xxxxx</a:t>
            </a:r>
            <a:endParaRPr lang="de-DE" sz="3400" b="0" dirty="0">
              <a:latin typeface="Open Sans" panose="020B0606030504020204" pitchFamily="34" charset="0"/>
              <a:ea typeface="Open Sans" panose="020B0606030504020204" pitchFamily="34" charset="0"/>
              <a:cs typeface="Open Sans" panose="020B0606030504020204" pitchFamily="34" charset="0"/>
            </a:endParaRPr>
          </a:p>
          <a:p>
            <a:pPr defTabSz="882650">
              <a:tabLst>
                <a:tab pos="331788" algn="l"/>
                <a:tab pos="2003425" algn="l"/>
                <a:tab pos="8572500" algn="l"/>
                <a:tab pos="9721850" algn="l"/>
              </a:tabLst>
              <a:defRPr/>
            </a:pPr>
            <a:endParaRPr lang="de-DE" sz="3400" b="0" dirty="0">
              <a:latin typeface="Verdana" panose="020B0604030504040204" pitchFamily="34" charset="0"/>
              <a:ea typeface="Verdana" panose="020B0604030504040204" pitchFamily="34" charset="0"/>
              <a:cs typeface="Verdana" panose="020B0604030504040204" pitchFamily="34" charset="0"/>
            </a:endParaRPr>
          </a:p>
        </p:txBody>
      </p:sp>
      <p:sp>
        <p:nvSpPr>
          <p:cNvPr id="10" name="Rectangle 1045"/>
          <p:cNvSpPr>
            <a:spLocks noChangeAspect="1" noChangeArrowheads="1"/>
          </p:cNvSpPr>
          <p:nvPr userDrawn="1"/>
        </p:nvSpPr>
        <p:spPr bwMode="auto">
          <a:xfrm>
            <a:off x="0" y="3873600"/>
            <a:ext cx="30276000" cy="583442"/>
          </a:xfrm>
          <a:prstGeom prst="rect">
            <a:avLst/>
          </a:prstGeom>
          <a:solidFill>
            <a:schemeClr val="bg1">
              <a:alpha val="40000"/>
            </a:schemeClr>
          </a:solidFill>
          <a:ln>
            <a:noFill/>
          </a:ln>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endParaRPr lang="de-DE" altLang="de-DE" sz="1000" b="1" smtClean="0">
              <a:solidFill>
                <a:srgbClr val="EEECE1"/>
              </a:solidFill>
              <a:latin typeface="Verdana" panose="020B0604030504040204" pitchFamily="34" charset="0"/>
              <a:ea typeface="Verdana" panose="020B0604030504040204" pitchFamily="34" charset="0"/>
              <a:cs typeface="Verdana" panose="020B0604030504040204" pitchFamily="34" charset="0"/>
            </a:endParaRPr>
          </a:p>
        </p:txBody>
      </p:sp>
      <p:sp>
        <p:nvSpPr>
          <p:cNvPr id="14" name="Rechteck 10"/>
          <p:cNvSpPr>
            <a:spLocks noChangeAspect="1" noChangeArrowheads="1"/>
          </p:cNvSpPr>
          <p:nvPr userDrawn="1"/>
        </p:nvSpPr>
        <p:spPr bwMode="auto">
          <a:xfrm>
            <a:off x="2583592" y="3762788"/>
            <a:ext cx="24594619" cy="80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298800" tIns="154800" rIns="298800" bIns="154800">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de-DE" altLang="de-DE" sz="32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Fakultät Verkehrswissenschaften „Friedrich List“  -  Institut für Automobiltechnik Dresden  - </a:t>
            </a:r>
            <a:r>
              <a:rPr lang="de-DE" altLang="de-DE" sz="32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Professur</a:t>
            </a:r>
            <a:r>
              <a:rPr lang="de-DE" altLang="de-DE" sz="3200" b="0" baseline="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 für </a:t>
            </a:r>
            <a:r>
              <a:rPr lang="de-DE" altLang="de-DE" sz="32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Kraftfahrzeugtechnik</a:t>
            </a:r>
            <a:endParaRPr lang="de-DE" altLang="de-DE" sz="32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7" name="Picture 1044" descr="D:\Job\Aktive Beratung\TUD Neu CI\Kopie von TU_Logo_90mm\TU_Logo_90_SW.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27199" y="990000"/>
            <a:ext cx="6303600" cy="184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176713" rtl="0" eaLnBrk="0" fontAlgn="base" hangingPunct="0">
        <a:spcBef>
          <a:spcPct val="0"/>
        </a:spcBef>
        <a:spcAft>
          <a:spcPct val="0"/>
        </a:spcAft>
        <a:defRPr sz="20100">
          <a:solidFill>
            <a:schemeClr val="tx2"/>
          </a:solidFill>
          <a:latin typeface="+mj-lt"/>
          <a:ea typeface="+mj-ea"/>
          <a:cs typeface="+mj-cs"/>
        </a:defRPr>
      </a:lvl1pPr>
      <a:lvl2pPr algn="ctr" defTabSz="4176713" rtl="0" eaLnBrk="0" fontAlgn="base" hangingPunct="0">
        <a:spcBef>
          <a:spcPct val="0"/>
        </a:spcBef>
        <a:spcAft>
          <a:spcPct val="0"/>
        </a:spcAft>
        <a:defRPr sz="20100">
          <a:solidFill>
            <a:schemeClr val="tx2"/>
          </a:solidFill>
          <a:latin typeface="Arial" charset="0"/>
        </a:defRPr>
      </a:lvl2pPr>
      <a:lvl3pPr algn="ctr" defTabSz="4176713" rtl="0" eaLnBrk="0" fontAlgn="base" hangingPunct="0">
        <a:spcBef>
          <a:spcPct val="0"/>
        </a:spcBef>
        <a:spcAft>
          <a:spcPct val="0"/>
        </a:spcAft>
        <a:defRPr sz="20100">
          <a:solidFill>
            <a:schemeClr val="tx2"/>
          </a:solidFill>
          <a:latin typeface="Arial" charset="0"/>
        </a:defRPr>
      </a:lvl3pPr>
      <a:lvl4pPr algn="ctr" defTabSz="4176713" rtl="0" eaLnBrk="0" fontAlgn="base" hangingPunct="0">
        <a:spcBef>
          <a:spcPct val="0"/>
        </a:spcBef>
        <a:spcAft>
          <a:spcPct val="0"/>
        </a:spcAft>
        <a:defRPr sz="20100">
          <a:solidFill>
            <a:schemeClr val="tx2"/>
          </a:solidFill>
          <a:latin typeface="Arial" charset="0"/>
        </a:defRPr>
      </a:lvl4pPr>
      <a:lvl5pPr algn="ctr" defTabSz="4176713" rtl="0" eaLnBrk="0" fontAlgn="base" hangingPunct="0">
        <a:spcBef>
          <a:spcPct val="0"/>
        </a:spcBef>
        <a:spcAft>
          <a:spcPct val="0"/>
        </a:spcAft>
        <a:defRPr sz="20100">
          <a:solidFill>
            <a:schemeClr val="tx2"/>
          </a:solidFill>
          <a:latin typeface="Arial" charset="0"/>
        </a:defRPr>
      </a:lvl5pPr>
      <a:lvl6pPr marL="457200" algn="ctr" defTabSz="4176713" rtl="0" fontAlgn="base">
        <a:spcBef>
          <a:spcPct val="0"/>
        </a:spcBef>
        <a:spcAft>
          <a:spcPct val="0"/>
        </a:spcAft>
        <a:defRPr sz="20100">
          <a:solidFill>
            <a:schemeClr val="tx2"/>
          </a:solidFill>
          <a:latin typeface="Arial" charset="0"/>
        </a:defRPr>
      </a:lvl6pPr>
      <a:lvl7pPr marL="914400" algn="ctr" defTabSz="4176713" rtl="0" fontAlgn="base">
        <a:spcBef>
          <a:spcPct val="0"/>
        </a:spcBef>
        <a:spcAft>
          <a:spcPct val="0"/>
        </a:spcAft>
        <a:defRPr sz="20100">
          <a:solidFill>
            <a:schemeClr val="tx2"/>
          </a:solidFill>
          <a:latin typeface="Arial" charset="0"/>
        </a:defRPr>
      </a:lvl7pPr>
      <a:lvl8pPr marL="1371600" algn="ctr" defTabSz="4176713" rtl="0" fontAlgn="base">
        <a:spcBef>
          <a:spcPct val="0"/>
        </a:spcBef>
        <a:spcAft>
          <a:spcPct val="0"/>
        </a:spcAft>
        <a:defRPr sz="20100">
          <a:solidFill>
            <a:schemeClr val="tx2"/>
          </a:solidFill>
          <a:latin typeface="Arial" charset="0"/>
        </a:defRPr>
      </a:lvl8pPr>
      <a:lvl9pPr marL="1828800" algn="ctr" defTabSz="4176713" rtl="0" fontAlgn="base">
        <a:spcBef>
          <a:spcPct val="0"/>
        </a:spcBef>
        <a:spcAft>
          <a:spcPct val="0"/>
        </a:spcAft>
        <a:defRPr sz="20100">
          <a:solidFill>
            <a:schemeClr val="tx2"/>
          </a:solidFill>
          <a:latin typeface="Arial" charset="0"/>
        </a:defRPr>
      </a:lvl9pPr>
    </p:titleStyle>
    <p:bodyStyle>
      <a:lvl1pPr marL="1566863" indent="-1566863" algn="l" defTabSz="4176713" rtl="0" eaLnBrk="0" fontAlgn="base" hangingPunct="0">
        <a:spcBef>
          <a:spcPct val="20000"/>
        </a:spcBef>
        <a:spcAft>
          <a:spcPct val="0"/>
        </a:spcAft>
        <a:buChar char="•"/>
        <a:defRPr sz="14600">
          <a:solidFill>
            <a:schemeClr val="tx1"/>
          </a:solidFill>
          <a:latin typeface="+mn-lt"/>
          <a:ea typeface="+mn-ea"/>
          <a:cs typeface="+mn-cs"/>
        </a:defRPr>
      </a:lvl1pPr>
      <a:lvl2pPr marL="3392488" indent="-1303338" algn="l" defTabSz="4176713" rtl="0" eaLnBrk="0" fontAlgn="base" hangingPunct="0">
        <a:spcBef>
          <a:spcPct val="20000"/>
        </a:spcBef>
        <a:spcAft>
          <a:spcPct val="0"/>
        </a:spcAft>
        <a:buChar char="–"/>
        <a:defRPr sz="12700">
          <a:solidFill>
            <a:schemeClr val="tx1"/>
          </a:solidFill>
          <a:latin typeface="+mn-lt"/>
        </a:defRPr>
      </a:lvl2pPr>
      <a:lvl3pPr marL="5219700" indent="-1042988" algn="l" defTabSz="4176713" rtl="0" eaLnBrk="0" fontAlgn="base" hangingPunct="0">
        <a:spcBef>
          <a:spcPct val="20000"/>
        </a:spcBef>
        <a:spcAft>
          <a:spcPct val="0"/>
        </a:spcAft>
        <a:buChar char="•"/>
        <a:defRPr sz="10900">
          <a:solidFill>
            <a:schemeClr val="tx1"/>
          </a:solidFill>
          <a:latin typeface="+mn-lt"/>
        </a:defRPr>
      </a:lvl3pPr>
      <a:lvl4pPr marL="7308850" indent="-1044575" algn="l" defTabSz="4176713" rtl="0" eaLnBrk="0" fontAlgn="base" hangingPunct="0">
        <a:spcBef>
          <a:spcPct val="20000"/>
        </a:spcBef>
        <a:spcAft>
          <a:spcPct val="0"/>
        </a:spcAft>
        <a:buChar char="–"/>
        <a:defRPr sz="9200">
          <a:solidFill>
            <a:schemeClr val="tx1"/>
          </a:solidFill>
          <a:latin typeface="+mn-lt"/>
        </a:defRPr>
      </a:lvl4pPr>
      <a:lvl5pPr marL="9396413" indent="-1044575" algn="l" defTabSz="4176713" rtl="0" eaLnBrk="0" fontAlgn="base" hangingPunct="0">
        <a:spcBef>
          <a:spcPct val="20000"/>
        </a:spcBef>
        <a:spcAft>
          <a:spcPct val="0"/>
        </a:spcAft>
        <a:buChar char="»"/>
        <a:defRPr sz="9200">
          <a:solidFill>
            <a:schemeClr val="tx1"/>
          </a:solidFill>
          <a:latin typeface="+mn-lt"/>
        </a:defRPr>
      </a:lvl5pPr>
      <a:lvl6pPr marL="9853613" indent="-1044575" algn="l" defTabSz="4176713" rtl="0" fontAlgn="base">
        <a:spcBef>
          <a:spcPct val="20000"/>
        </a:spcBef>
        <a:spcAft>
          <a:spcPct val="0"/>
        </a:spcAft>
        <a:buChar char="»"/>
        <a:defRPr sz="9200">
          <a:solidFill>
            <a:schemeClr val="tx1"/>
          </a:solidFill>
          <a:latin typeface="+mn-lt"/>
        </a:defRPr>
      </a:lvl6pPr>
      <a:lvl7pPr marL="10310813" indent="-1044575" algn="l" defTabSz="4176713" rtl="0" fontAlgn="base">
        <a:spcBef>
          <a:spcPct val="20000"/>
        </a:spcBef>
        <a:spcAft>
          <a:spcPct val="0"/>
        </a:spcAft>
        <a:buChar char="»"/>
        <a:defRPr sz="9200">
          <a:solidFill>
            <a:schemeClr val="tx1"/>
          </a:solidFill>
          <a:latin typeface="+mn-lt"/>
        </a:defRPr>
      </a:lvl7pPr>
      <a:lvl8pPr marL="10768013" indent="-1044575" algn="l" defTabSz="4176713" rtl="0" fontAlgn="base">
        <a:spcBef>
          <a:spcPct val="20000"/>
        </a:spcBef>
        <a:spcAft>
          <a:spcPct val="0"/>
        </a:spcAft>
        <a:buChar char="»"/>
        <a:defRPr sz="9200">
          <a:solidFill>
            <a:schemeClr val="tx1"/>
          </a:solidFill>
          <a:latin typeface="+mn-lt"/>
        </a:defRPr>
      </a:lvl8pPr>
      <a:lvl9pPr marL="11225213" indent="-1044575" algn="l" defTabSz="4176713" rtl="0" fontAlgn="base">
        <a:spcBef>
          <a:spcPct val="20000"/>
        </a:spcBef>
        <a:spcAft>
          <a:spcPct val="0"/>
        </a:spcAft>
        <a:buChar char="»"/>
        <a:defRPr sz="92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
          <p:cNvSpPr txBox="1">
            <a:spLocks noChangeArrowheads="1"/>
          </p:cNvSpPr>
          <p:nvPr/>
        </p:nvSpPr>
        <p:spPr bwMode="auto">
          <a:xfrm>
            <a:off x="1360488" y="10737850"/>
            <a:ext cx="14090650" cy="26003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17530" tIns="208767" rIns="417530" bIns="208767"/>
          <a:lstStyle>
            <a:lvl1pPr marL="1566863" indent="-1566863" algn="l" defTabSz="4176713" rtl="0" eaLnBrk="0" fontAlgn="base" hangingPunct="0">
              <a:spcBef>
                <a:spcPct val="20000"/>
              </a:spcBef>
              <a:spcAft>
                <a:spcPct val="0"/>
              </a:spcAft>
              <a:buChar char="•"/>
              <a:defRPr sz="14600">
                <a:solidFill>
                  <a:schemeClr val="tx1"/>
                </a:solidFill>
                <a:latin typeface="+mn-lt"/>
                <a:ea typeface="+mn-ea"/>
                <a:cs typeface="+mn-cs"/>
              </a:defRPr>
            </a:lvl1pPr>
            <a:lvl2pPr marL="3392488" indent="-1303338" algn="l" defTabSz="4176713" rtl="0" eaLnBrk="0" fontAlgn="base" hangingPunct="0">
              <a:spcBef>
                <a:spcPct val="20000"/>
              </a:spcBef>
              <a:spcAft>
                <a:spcPct val="0"/>
              </a:spcAft>
              <a:buChar char="–"/>
              <a:defRPr sz="12700">
                <a:solidFill>
                  <a:schemeClr val="tx1"/>
                </a:solidFill>
                <a:latin typeface="+mn-lt"/>
              </a:defRPr>
            </a:lvl2pPr>
            <a:lvl3pPr marL="5219700" indent="-1042988" algn="l" defTabSz="4176713" rtl="0" eaLnBrk="0" fontAlgn="base" hangingPunct="0">
              <a:spcBef>
                <a:spcPct val="20000"/>
              </a:spcBef>
              <a:spcAft>
                <a:spcPct val="0"/>
              </a:spcAft>
              <a:buChar char="•"/>
              <a:defRPr sz="10900">
                <a:solidFill>
                  <a:schemeClr val="tx1"/>
                </a:solidFill>
                <a:latin typeface="+mn-lt"/>
              </a:defRPr>
            </a:lvl3pPr>
            <a:lvl4pPr marL="7308850" indent="-1044575" algn="l" defTabSz="4176713" rtl="0" eaLnBrk="0" fontAlgn="base" hangingPunct="0">
              <a:spcBef>
                <a:spcPct val="20000"/>
              </a:spcBef>
              <a:spcAft>
                <a:spcPct val="0"/>
              </a:spcAft>
              <a:buChar char="–"/>
              <a:defRPr sz="9200">
                <a:solidFill>
                  <a:schemeClr val="tx1"/>
                </a:solidFill>
                <a:latin typeface="+mn-lt"/>
              </a:defRPr>
            </a:lvl4pPr>
            <a:lvl5pPr marL="9396413" indent="-1044575" algn="l" defTabSz="4176713" rtl="0" eaLnBrk="0" fontAlgn="base" hangingPunct="0">
              <a:spcBef>
                <a:spcPct val="20000"/>
              </a:spcBef>
              <a:spcAft>
                <a:spcPct val="0"/>
              </a:spcAft>
              <a:buChar char="»"/>
              <a:defRPr sz="9200">
                <a:solidFill>
                  <a:schemeClr val="tx1"/>
                </a:solidFill>
                <a:latin typeface="+mn-lt"/>
              </a:defRPr>
            </a:lvl5pPr>
            <a:lvl6pPr marL="9853613" indent="-1044575" algn="l" defTabSz="4176713" rtl="0" fontAlgn="base">
              <a:spcBef>
                <a:spcPct val="20000"/>
              </a:spcBef>
              <a:spcAft>
                <a:spcPct val="0"/>
              </a:spcAft>
              <a:buChar char="»"/>
              <a:defRPr sz="9200">
                <a:solidFill>
                  <a:schemeClr val="tx1"/>
                </a:solidFill>
                <a:latin typeface="+mn-lt"/>
              </a:defRPr>
            </a:lvl6pPr>
            <a:lvl7pPr marL="10310813" indent="-1044575" algn="l" defTabSz="4176713" rtl="0" fontAlgn="base">
              <a:spcBef>
                <a:spcPct val="20000"/>
              </a:spcBef>
              <a:spcAft>
                <a:spcPct val="0"/>
              </a:spcAft>
              <a:buChar char="»"/>
              <a:defRPr sz="9200">
                <a:solidFill>
                  <a:schemeClr val="tx1"/>
                </a:solidFill>
                <a:latin typeface="+mn-lt"/>
              </a:defRPr>
            </a:lvl7pPr>
            <a:lvl8pPr marL="10768013" indent="-1044575" algn="l" defTabSz="4176713" rtl="0" fontAlgn="base">
              <a:spcBef>
                <a:spcPct val="20000"/>
              </a:spcBef>
              <a:spcAft>
                <a:spcPct val="0"/>
              </a:spcAft>
              <a:buChar char="»"/>
              <a:defRPr sz="9200">
                <a:solidFill>
                  <a:schemeClr val="tx1"/>
                </a:solidFill>
                <a:latin typeface="+mn-lt"/>
              </a:defRPr>
            </a:lvl8pPr>
            <a:lvl9pPr marL="11225213" indent="-1044575" algn="l" defTabSz="4176713" rtl="0" fontAlgn="base">
              <a:spcBef>
                <a:spcPct val="20000"/>
              </a:spcBef>
              <a:spcAft>
                <a:spcPct val="0"/>
              </a:spcAft>
              <a:buChar char="»"/>
              <a:defRPr sz="9200">
                <a:solidFill>
                  <a:schemeClr val="tx1"/>
                </a:solidFill>
                <a:latin typeface="+mn-lt"/>
              </a:defRPr>
            </a:lvl9pPr>
          </a:lstStyle>
          <a:p>
            <a:pPr marL="0" indent="0" defTabSz="717550" eaLnBrk="1" hangingPunct="1">
              <a:buFontTx/>
              <a:buNone/>
            </a:pPr>
            <a:r>
              <a:rPr lang="de-DE" sz="4000" b="0" u="sng" dirty="0" smtClean="0">
                <a:latin typeface="Open Sans" panose="020B0606030504020204" pitchFamily="34" charset="0"/>
                <a:ea typeface="Open Sans" panose="020B0606030504020204" pitchFamily="34" charset="0"/>
                <a:cs typeface="Open Sans" panose="020B0606030504020204" pitchFamily="34" charset="0"/>
              </a:rPr>
              <a:t>Aufgabenstellung (Open Sans Gr. 40)</a:t>
            </a:r>
          </a:p>
          <a:p>
            <a:pPr marL="0" indent="0" algn="just" defTabSz="717550" eaLnBrk="1" hangingPunct="1">
              <a:buFontTx/>
              <a:buNone/>
            </a:pPr>
            <a:r>
              <a:rPr lang="de-DE" sz="3200" b="0" dirty="0" smtClean="0">
                <a:latin typeface="Open Sans" panose="020B0606030504020204" pitchFamily="34" charset="0"/>
                <a:ea typeface="Open Sans" panose="020B0606030504020204" pitchFamily="34" charset="0"/>
                <a:cs typeface="Open Sans" panose="020B0606030504020204" pitchFamily="34" charset="0"/>
              </a:rPr>
              <a:t>Text Aufgabenstellung Text Aufgabenstellung Text Aufgabenstellung Text Aufgabenstellung Text Aufgabenstellung Text Aufgabenstellung Text Aufgabenstellung Text Aufgabenstellung Text Aufgabenstellung Text Aufgabenstellung Text Aufgabenstellung Text Aufgabenstellung Text Aufgabenstellung Text Aufgabenstellung (Open Sans Gr. 32)</a:t>
            </a:r>
          </a:p>
          <a:p>
            <a:pPr marL="0" indent="0" algn="just" defTabSz="717550" eaLnBrk="1" hangingPunct="1">
              <a:buFontTx/>
              <a:buNone/>
            </a:pPr>
            <a:r>
              <a:rPr lang="de-DE" sz="4000" b="0" u="sng" dirty="0" smtClean="0">
                <a:latin typeface="Open Sans" panose="020B0606030504020204" pitchFamily="34" charset="0"/>
                <a:ea typeface="Open Sans" panose="020B0606030504020204" pitchFamily="34" charset="0"/>
                <a:cs typeface="Open Sans" panose="020B0606030504020204" pitchFamily="34" charset="0"/>
              </a:rPr>
              <a:t>Motivation</a:t>
            </a:r>
          </a:p>
          <a:p>
            <a:pPr marL="0" indent="0" algn="just" defTabSz="717550" eaLnBrk="1" hangingPunct="1">
              <a:buFontTx/>
              <a:buNone/>
            </a:pPr>
            <a:r>
              <a:rPr lang="de-DE" sz="3200" b="0" dirty="0" smtClean="0">
                <a:latin typeface="Open Sans" panose="020B0606030504020204" pitchFamily="34" charset="0"/>
                <a:ea typeface="Open Sans" panose="020B0606030504020204" pitchFamily="34" charset="0"/>
                <a:cs typeface="Open Sans" panose="020B0606030504020204" pitchFamily="34" charset="0"/>
              </a:rPr>
              <a:t>Text Motivation Text Motivation Text Motivation Text Motivation Text Motivation Text Motivation Text Motivation Text Motivation Text Motivation Text Motivation Text Motivation Text Motivation Text Motivation Text Motivation Text Motivation Text Motivation Text Motivation Text Motivation Text Motivation Text Motivation Text</a:t>
            </a: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None/>
            </a:pPr>
            <a:r>
              <a:rPr lang="de-DE" sz="3200" b="0" dirty="0" smtClean="0">
                <a:latin typeface="Open Sans" panose="020B0606030504020204" pitchFamily="34" charset="0"/>
                <a:ea typeface="Open Sans" panose="020B0606030504020204" pitchFamily="34" charset="0"/>
                <a:cs typeface="Open Sans" panose="020B0606030504020204" pitchFamily="34" charset="0"/>
              </a:rPr>
              <a:t>HINWEIS! Schriftgröße  mindestens  Open Sans Gr. 32 Ausnahme Tabellen und Diagramme Open Sans Gr. 24</a:t>
            </a:r>
          </a:p>
          <a:p>
            <a:pPr marL="0" indent="0" algn="just" defTabSz="717550" eaLnBrk="1" hangingPunct="1">
              <a:buFontTx/>
              <a:buNone/>
            </a:pPr>
            <a:endParaRPr lang="de-DE" sz="3200" b="0" dirty="0" smtClean="0">
              <a:latin typeface="Open Sans" panose="020B0606030504020204" pitchFamily="34" charset="0"/>
              <a:ea typeface="Open Sans" panose="020B0606030504020204" pitchFamily="34" charset="0"/>
              <a:cs typeface="Open Sans" panose="020B0606030504020204" pitchFamily="34" charset="0"/>
            </a:endParaRPr>
          </a:p>
          <a:p>
            <a:pPr marL="0" indent="0" algn="just" defTabSz="717550" eaLnBrk="1" hangingPunct="1">
              <a:buFontTx/>
              <a:buChar char="-"/>
            </a:pPr>
            <a:r>
              <a:rPr lang="de-DE" sz="3200" b="0" dirty="0" smtClean="0">
                <a:latin typeface="Open Sans" panose="020B0606030504020204" pitchFamily="34" charset="0"/>
                <a:ea typeface="Open Sans" panose="020B0606030504020204" pitchFamily="34" charset="0"/>
                <a:cs typeface="Open Sans" panose="020B0606030504020204" pitchFamily="34" charset="0"/>
              </a:rPr>
              <a:t> Einfache, übersichtliche Gestaltung</a:t>
            </a:r>
          </a:p>
          <a:p>
            <a:pPr marL="0" indent="0" algn="just" defTabSz="717550" eaLnBrk="1" hangingPunct="1">
              <a:buFontTx/>
              <a:buChar char="-"/>
            </a:pPr>
            <a:r>
              <a:rPr lang="de-DE" sz="3200" b="0" dirty="0" smtClean="0">
                <a:latin typeface="Open Sans" panose="020B0606030504020204" pitchFamily="34" charset="0"/>
                <a:ea typeface="Open Sans" panose="020B0606030504020204" pitchFamily="34" charset="0"/>
                <a:cs typeface="Open Sans" panose="020B0606030504020204" pitchFamily="34" charset="0"/>
              </a:rPr>
              <a:t> auf umfangreiche Textpassagen bitte verzichten</a:t>
            </a:r>
          </a:p>
          <a:p>
            <a:pPr marL="0" indent="0" algn="just" defTabSz="717550" eaLnBrk="1" hangingPunct="1">
              <a:buFontTx/>
              <a:buChar char="-"/>
            </a:pPr>
            <a:r>
              <a:rPr lang="de-DE" sz="3200" b="0" dirty="0" smtClean="0">
                <a:latin typeface="Open Sans" panose="020B0606030504020204" pitchFamily="34" charset="0"/>
                <a:ea typeface="Open Sans" panose="020B0606030504020204" pitchFamily="34" charset="0"/>
                <a:cs typeface="Open Sans" panose="020B0606030504020204" pitchFamily="34" charset="0"/>
              </a:rPr>
              <a:t> Bitte mit Betreuer abstimmen. </a:t>
            </a:r>
          </a:p>
        </p:txBody>
      </p:sp>
      <p:sp>
        <p:nvSpPr>
          <p:cNvPr id="10" name="Rectangle 5"/>
          <p:cNvSpPr txBox="1">
            <a:spLocks noChangeArrowheads="1"/>
          </p:cNvSpPr>
          <p:nvPr/>
        </p:nvSpPr>
        <p:spPr bwMode="auto">
          <a:xfrm>
            <a:off x="5913438" y="5988050"/>
            <a:ext cx="18002250" cy="2886075"/>
          </a:xfrm>
          <a:prstGeom prst="rect">
            <a:avLst/>
          </a:prstGeom>
          <a:noFill/>
          <a:ln>
            <a:noFill/>
          </a:ln>
          <a:extLst/>
        </p:spPr>
        <p:txBody>
          <a:bodyPr lIns="417530" tIns="208767" rIns="417530" bIns="208767" anchor="ctr"/>
          <a:lstStyle>
            <a:lvl1pPr defTabSz="4176713" eaLnBrk="0" hangingPunct="0">
              <a:defRPr sz="2300" b="1">
                <a:solidFill>
                  <a:schemeClr val="tx1"/>
                </a:solidFill>
                <a:latin typeface="Arial" charset="0"/>
              </a:defRPr>
            </a:lvl1pPr>
            <a:lvl2pPr marL="742950" indent="-285750" defTabSz="4176713" eaLnBrk="0" hangingPunct="0">
              <a:defRPr sz="2300" b="1">
                <a:solidFill>
                  <a:schemeClr val="tx1"/>
                </a:solidFill>
                <a:latin typeface="Arial" charset="0"/>
              </a:defRPr>
            </a:lvl2pPr>
            <a:lvl3pPr marL="1143000" indent="-228600" defTabSz="4176713" eaLnBrk="0" hangingPunct="0">
              <a:defRPr sz="2300" b="1">
                <a:solidFill>
                  <a:schemeClr val="tx1"/>
                </a:solidFill>
                <a:latin typeface="Arial" charset="0"/>
              </a:defRPr>
            </a:lvl3pPr>
            <a:lvl4pPr marL="1600200" indent="-228600" defTabSz="4176713" eaLnBrk="0" hangingPunct="0">
              <a:defRPr sz="2300" b="1">
                <a:solidFill>
                  <a:schemeClr val="tx1"/>
                </a:solidFill>
                <a:latin typeface="Arial" charset="0"/>
              </a:defRPr>
            </a:lvl4pPr>
            <a:lvl5pPr marL="2057400" indent="-228600" defTabSz="4176713" eaLnBrk="0" hangingPunct="0">
              <a:defRPr sz="2300" b="1">
                <a:solidFill>
                  <a:schemeClr val="tx1"/>
                </a:solidFill>
                <a:latin typeface="Arial" charset="0"/>
              </a:defRPr>
            </a:lvl5pPr>
            <a:lvl6pPr marL="2514600" indent="-228600" defTabSz="4176713" eaLnBrk="0" fontAlgn="base" hangingPunct="0">
              <a:spcBef>
                <a:spcPct val="0"/>
              </a:spcBef>
              <a:spcAft>
                <a:spcPct val="0"/>
              </a:spcAft>
              <a:defRPr sz="2300" b="1">
                <a:solidFill>
                  <a:schemeClr val="tx1"/>
                </a:solidFill>
                <a:latin typeface="Arial" charset="0"/>
              </a:defRPr>
            </a:lvl6pPr>
            <a:lvl7pPr marL="2971800" indent="-228600" defTabSz="4176713" eaLnBrk="0" fontAlgn="base" hangingPunct="0">
              <a:spcBef>
                <a:spcPct val="0"/>
              </a:spcBef>
              <a:spcAft>
                <a:spcPct val="0"/>
              </a:spcAft>
              <a:defRPr sz="2300" b="1">
                <a:solidFill>
                  <a:schemeClr val="tx1"/>
                </a:solidFill>
                <a:latin typeface="Arial" charset="0"/>
              </a:defRPr>
            </a:lvl7pPr>
            <a:lvl8pPr marL="3429000" indent="-228600" defTabSz="4176713" eaLnBrk="0" fontAlgn="base" hangingPunct="0">
              <a:spcBef>
                <a:spcPct val="0"/>
              </a:spcBef>
              <a:spcAft>
                <a:spcPct val="0"/>
              </a:spcAft>
              <a:defRPr sz="2300" b="1">
                <a:solidFill>
                  <a:schemeClr val="tx1"/>
                </a:solidFill>
                <a:latin typeface="Arial" charset="0"/>
              </a:defRPr>
            </a:lvl8pPr>
            <a:lvl9pPr marL="3886200" indent="-228600" defTabSz="4176713" eaLnBrk="0" fontAlgn="base" hangingPunct="0">
              <a:spcBef>
                <a:spcPct val="0"/>
              </a:spcBef>
              <a:spcAft>
                <a:spcPct val="0"/>
              </a:spcAft>
              <a:defRPr sz="2300" b="1">
                <a:solidFill>
                  <a:schemeClr val="tx1"/>
                </a:solidFill>
                <a:latin typeface="Arial" charset="0"/>
              </a:defRPr>
            </a:lvl9pPr>
          </a:lstStyle>
          <a:p>
            <a:pPr algn="ctr" eaLnBrk="1" hangingPunct="1"/>
            <a:r>
              <a:rPr lang="de-DE" sz="8400" b="0" dirty="0">
                <a:solidFill>
                  <a:srgbClr val="00305E"/>
                </a:solidFill>
                <a:latin typeface="Open Sans" panose="020B0606030504020204" pitchFamily="34" charset="0"/>
                <a:ea typeface="Open Sans" panose="020B0606030504020204" pitchFamily="34" charset="0"/>
                <a:cs typeface="Open Sans" panose="020B0606030504020204" pitchFamily="34" charset="0"/>
              </a:rPr>
              <a:t>Thema der Diplomarbeit/des Großen Beleges</a:t>
            </a:r>
          </a:p>
        </p:txBody>
      </p:sp>
      <p:sp>
        <p:nvSpPr>
          <p:cNvPr id="11" name="Line 19"/>
          <p:cNvSpPr>
            <a:spLocks noChangeShapeType="1"/>
          </p:cNvSpPr>
          <p:nvPr/>
        </p:nvSpPr>
        <p:spPr bwMode="auto">
          <a:xfrm>
            <a:off x="15401925" y="10831513"/>
            <a:ext cx="13392150" cy="0"/>
          </a:xfrm>
          <a:prstGeom prst="line">
            <a:avLst/>
          </a:prstGeom>
          <a:noFill/>
          <a:ln w="12700" algn="ctr">
            <a:solidFill>
              <a:schemeClr val="bg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 name="Textfeld 9"/>
          <p:cNvSpPr txBox="1">
            <a:spLocks noChangeArrowheads="1"/>
          </p:cNvSpPr>
          <p:nvPr/>
        </p:nvSpPr>
        <p:spPr bwMode="auto">
          <a:xfrm>
            <a:off x="1819275" y="17713325"/>
            <a:ext cx="13320713" cy="720725"/>
          </a:xfrm>
          <a:prstGeom prst="rect">
            <a:avLst/>
          </a:prstGeom>
          <a:gradFill flip="none" rotWithShape="1">
            <a:gsLst>
              <a:gs pos="14000">
                <a:srgbClr val="00305E"/>
              </a:gs>
              <a:gs pos="100000">
                <a:srgbClr val="006AB3"/>
              </a:gs>
            </a:gsLst>
            <a:lin ang="13500000" scaled="1"/>
            <a:tileRect/>
          </a:gradFill>
          <a:ln>
            <a:noFill/>
          </a:ln>
          <a:extLst/>
        </p:spPr>
        <p:txBody>
          <a:bodyPr>
            <a:spAutoFit/>
          </a:bodyPr>
          <a:lstStyle>
            <a:lvl1pPr eaLnBrk="0" hangingPunct="0">
              <a:defRPr sz="2300" b="1">
                <a:solidFill>
                  <a:schemeClr val="tx1"/>
                </a:solidFill>
                <a:latin typeface="Arial" charset="0"/>
              </a:defRPr>
            </a:lvl1pPr>
            <a:lvl2pPr marL="742950" indent="-285750" eaLnBrk="0" hangingPunct="0">
              <a:defRPr sz="2300" b="1">
                <a:solidFill>
                  <a:schemeClr val="tx1"/>
                </a:solidFill>
                <a:latin typeface="Arial" charset="0"/>
              </a:defRPr>
            </a:lvl2pPr>
            <a:lvl3pPr marL="1143000" indent="-228600" eaLnBrk="0" hangingPunct="0">
              <a:defRPr sz="2300" b="1">
                <a:solidFill>
                  <a:schemeClr val="tx1"/>
                </a:solidFill>
                <a:latin typeface="Arial" charset="0"/>
              </a:defRPr>
            </a:lvl3pPr>
            <a:lvl4pPr marL="1600200" indent="-228600" eaLnBrk="0" hangingPunct="0">
              <a:defRPr sz="2300" b="1">
                <a:solidFill>
                  <a:schemeClr val="tx1"/>
                </a:solidFill>
                <a:latin typeface="Arial" charset="0"/>
              </a:defRPr>
            </a:lvl4pPr>
            <a:lvl5pPr marL="2057400" indent="-228600" eaLnBrk="0" hangingPunct="0">
              <a:defRPr sz="2300" b="1">
                <a:solidFill>
                  <a:schemeClr val="tx1"/>
                </a:solidFill>
                <a:latin typeface="Arial" charset="0"/>
              </a:defRPr>
            </a:lvl5pPr>
            <a:lvl6pPr marL="2514600" indent="-228600" eaLnBrk="0" fontAlgn="base" hangingPunct="0">
              <a:spcBef>
                <a:spcPct val="0"/>
              </a:spcBef>
              <a:spcAft>
                <a:spcPct val="0"/>
              </a:spcAft>
              <a:defRPr sz="2300" b="1">
                <a:solidFill>
                  <a:schemeClr val="tx1"/>
                </a:solidFill>
                <a:latin typeface="Arial" charset="0"/>
              </a:defRPr>
            </a:lvl6pPr>
            <a:lvl7pPr marL="2971800" indent="-228600" eaLnBrk="0" fontAlgn="base" hangingPunct="0">
              <a:spcBef>
                <a:spcPct val="0"/>
              </a:spcBef>
              <a:spcAft>
                <a:spcPct val="0"/>
              </a:spcAft>
              <a:defRPr sz="2300" b="1">
                <a:solidFill>
                  <a:schemeClr val="tx1"/>
                </a:solidFill>
                <a:latin typeface="Arial" charset="0"/>
              </a:defRPr>
            </a:lvl7pPr>
            <a:lvl8pPr marL="3429000" indent="-228600" eaLnBrk="0" fontAlgn="base" hangingPunct="0">
              <a:spcBef>
                <a:spcPct val="0"/>
              </a:spcBef>
              <a:spcAft>
                <a:spcPct val="0"/>
              </a:spcAft>
              <a:defRPr sz="2300" b="1">
                <a:solidFill>
                  <a:schemeClr val="tx1"/>
                </a:solidFill>
                <a:latin typeface="Arial" charset="0"/>
              </a:defRPr>
            </a:lvl8pPr>
            <a:lvl9pPr marL="3886200" indent="-228600" eaLnBrk="0" fontAlgn="base" hangingPunct="0">
              <a:spcBef>
                <a:spcPct val="0"/>
              </a:spcBef>
              <a:spcAft>
                <a:spcPct val="0"/>
              </a:spcAft>
              <a:defRPr sz="2300" b="1">
                <a:solidFill>
                  <a:schemeClr val="tx1"/>
                </a:solidFill>
                <a:latin typeface="Arial" charset="0"/>
              </a:defRPr>
            </a:lvl9pPr>
          </a:lstStyle>
          <a:p>
            <a:pPr algn="ctr" eaLnBrk="1" hangingPunct="1"/>
            <a:r>
              <a:rPr lang="de-DE" sz="41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Überschrift 1</a:t>
            </a:r>
            <a:endParaRPr lang="de-DE" sz="4100" b="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extfeld 9"/>
          <p:cNvSpPr txBox="1">
            <a:spLocks noChangeArrowheads="1"/>
          </p:cNvSpPr>
          <p:nvPr/>
        </p:nvSpPr>
        <p:spPr bwMode="auto">
          <a:xfrm>
            <a:off x="15500350" y="10875963"/>
            <a:ext cx="13320713" cy="720725"/>
          </a:xfrm>
          <a:prstGeom prst="rect">
            <a:avLst/>
          </a:prstGeom>
          <a:gradFill flip="none" rotWithShape="1">
            <a:gsLst>
              <a:gs pos="14000">
                <a:srgbClr val="00305E"/>
              </a:gs>
              <a:gs pos="100000">
                <a:srgbClr val="006AB3"/>
              </a:gs>
            </a:gsLst>
            <a:lin ang="13500000" scaled="1"/>
            <a:tileRect/>
          </a:gradFill>
          <a:ln>
            <a:noFill/>
          </a:ln>
          <a:extLst/>
        </p:spPr>
        <p:txBody>
          <a:bodyPr>
            <a:spAutoFit/>
          </a:bodyPr>
          <a:lstStyle>
            <a:lvl1pPr eaLnBrk="0" hangingPunct="0">
              <a:defRPr sz="2300" b="1">
                <a:solidFill>
                  <a:schemeClr val="tx1"/>
                </a:solidFill>
                <a:latin typeface="Arial" charset="0"/>
              </a:defRPr>
            </a:lvl1pPr>
            <a:lvl2pPr marL="742950" indent="-285750" eaLnBrk="0" hangingPunct="0">
              <a:defRPr sz="2300" b="1">
                <a:solidFill>
                  <a:schemeClr val="tx1"/>
                </a:solidFill>
                <a:latin typeface="Arial" charset="0"/>
              </a:defRPr>
            </a:lvl2pPr>
            <a:lvl3pPr marL="1143000" indent="-228600" eaLnBrk="0" hangingPunct="0">
              <a:defRPr sz="2300" b="1">
                <a:solidFill>
                  <a:schemeClr val="tx1"/>
                </a:solidFill>
                <a:latin typeface="Arial" charset="0"/>
              </a:defRPr>
            </a:lvl3pPr>
            <a:lvl4pPr marL="1600200" indent="-228600" eaLnBrk="0" hangingPunct="0">
              <a:defRPr sz="2300" b="1">
                <a:solidFill>
                  <a:schemeClr val="tx1"/>
                </a:solidFill>
                <a:latin typeface="Arial" charset="0"/>
              </a:defRPr>
            </a:lvl4pPr>
            <a:lvl5pPr marL="2057400" indent="-228600" eaLnBrk="0" hangingPunct="0">
              <a:defRPr sz="2300" b="1">
                <a:solidFill>
                  <a:schemeClr val="tx1"/>
                </a:solidFill>
                <a:latin typeface="Arial" charset="0"/>
              </a:defRPr>
            </a:lvl5pPr>
            <a:lvl6pPr marL="2514600" indent="-228600" eaLnBrk="0" fontAlgn="base" hangingPunct="0">
              <a:spcBef>
                <a:spcPct val="0"/>
              </a:spcBef>
              <a:spcAft>
                <a:spcPct val="0"/>
              </a:spcAft>
              <a:defRPr sz="2300" b="1">
                <a:solidFill>
                  <a:schemeClr val="tx1"/>
                </a:solidFill>
                <a:latin typeface="Arial" charset="0"/>
              </a:defRPr>
            </a:lvl6pPr>
            <a:lvl7pPr marL="2971800" indent="-228600" eaLnBrk="0" fontAlgn="base" hangingPunct="0">
              <a:spcBef>
                <a:spcPct val="0"/>
              </a:spcBef>
              <a:spcAft>
                <a:spcPct val="0"/>
              </a:spcAft>
              <a:defRPr sz="2300" b="1">
                <a:solidFill>
                  <a:schemeClr val="tx1"/>
                </a:solidFill>
                <a:latin typeface="Arial" charset="0"/>
              </a:defRPr>
            </a:lvl7pPr>
            <a:lvl8pPr marL="3429000" indent="-228600" eaLnBrk="0" fontAlgn="base" hangingPunct="0">
              <a:spcBef>
                <a:spcPct val="0"/>
              </a:spcBef>
              <a:spcAft>
                <a:spcPct val="0"/>
              </a:spcAft>
              <a:defRPr sz="2300" b="1">
                <a:solidFill>
                  <a:schemeClr val="tx1"/>
                </a:solidFill>
                <a:latin typeface="Arial" charset="0"/>
              </a:defRPr>
            </a:lvl8pPr>
            <a:lvl9pPr marL="3886200" indent="-228600" eaLnBrk="0" fontAlgn="base" hangingPunct="0">
              <a:spcBef>
                <a:spcPct val="0"/>
              </a:spcBef>
              <a:spcAft>
                <a:spcPct val="0"/>
              </a:spcAft>
              <a:defRPr sz="2300" b="1">
                <a:solidFill>
                  <a:schemeClr val="tx1"/>
                </a:solidFill>
                <a:latin typeface="Arial" charset="0"/>
              </a:defRPr>
            </a:lvl9pPr>
          </a:lstStyle>
          <a:p>
            <a:pPr algn="ctr" eaLnBrk="1" hangingPunct="1"/>
            <a:r>
              <a:rPr lang="de-DE" sz="4100" b="0" dirty="0">
                <a:solidFill>
                  <a:schemeClr val="bg1"/>
                </a:solidFill>
                <a:latin typeface="Open Sans" panose="020B0606030504020204" pitchFamily="34" charset="0"/>
                <a:ea typeface="Open Sans" panose="020B0606030504020204" pitchFamily="34" charset="0"/>
                <a:cs typeface="Open Sans" panose="020B0606030504020204" pitchFamily="34" charset="0"/>
              </a:rPr>
              <a:t>Überschrift XX</a:t>
            </a:r>
            <a:endParaRPr lang="de-DE" sz="4100" b="0" baseline="30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feld 9"/>
          <p:cNvSpPr txBox="1">
            <a:spLocks noChangeArrowheads="1"/>
          </p:cNvSpPr>
          <p:nvPr/>
        </p:nvSpPr>
        <p:spPr bwMode="auto">
          <a:xfrm>
            <a:off x="15501938" y="17713325"/>
            <a:ext cx="13320712" cy="720725"/>
          </a:xfrm>
          <a:prstGeom prst="rect">
            <a:avLst/>
          </a:prstGeom>
          <a:gradFill flip="none" rotWithShape="1">
            <a:gsLst>
              <a:gs pos="14000">
                <a:srgbClr val="00305E"/>
              </a:gs>
              <a:gs pos="100000">
                <a:srgbClr val="006AB3"/>
              </a:gs>
            </a:gsLst>
            <a:lin ang="13500000" scaled="1"/>
            <a:tileRect/>
          </a:gradFill>
          <a:ln>
            <a:noFill/>
          </a:ln>
          <a:extLst/>
        </p:spPr>
        <p:txBody>
          <a:bodyPr>
            <a:spAutoFit/>
          </a:bodyPr>
          <a:lstStyle>
            <a:lvl1pPr eaLnBrk="0" hangingPunct="0">
              <a:defRPr sz="2300" b="1">
                <a:solidFill>
                  <a:schemeClr val="tx1"/>
                </a:solidFill>
                <a:latin typeface="Arial" charset="0"/>
              </a:defRPr>
            </a:lvl1pPr>
            <a:lvl2pPr marL="742950" indent="-285750" eaLnBrk="0" hangingPunct="0">
              <a:defRPr sz="2300" b="1">
                <a:solidFill>
                  <a:schemeClr val="tx1"/>
                </a:solidFill>
                <a:latin typeface="Arial" charset="0"/>
              </a:defRPr>
            </a:lvl2pPr>
            <a:lvl3pPr marL="1143000" indent="-228600" eaLnBrk="0" hangingPunct="0">
              <a:defRPr sz="2300" b="1">
                <a:solidFill>
                  <a:schemeClr val="tx1"/>
                </a:solidFill>
                <a:latin typeface="Arial" charset="0"/>
              </a:defRPr>
            </a:lvl3pPr>
            <a:lvl4pPr marL="1600200" indent="-228600" eaLnBrk="0" hangingPunct="0">
              <a:defRPr sz="2300" b="1">
                <a:solidFill>
                  <a:schemeClr val="tx1"/>
                </a:solidFill>
                <a:latin typeface="Arial" charset="0"/>
              </a:defRPr>
            </a:lvl4pPr>
            <a:lvl5pPr marL="2057400" indent="-228600" eaLnBrk="0" hangingPunct="0">
              <a:defRPr sz="2300" b="1">
                <a:solidFill>
                  <a:schemeClr val="tx1"/>
                </a:solidFill>
                <a:latin typeface="Arial" charset="0"/>
              </a:defRPr>
            </a:lvl5pPr>
            <a:lvl6pPr marL="2514600" indent="-228600" eaLnBrk="0" fontAlgn="base" hangingPunct="0">
              <a:spcBef>
                <a:spcPct val="0"/>
              </a:spcBef>
              <a:spcAft>
                <a:spcPct val="0"/>
              </a:spcAft>
              <a:defRPr sz="2300" b="1">
                <a:solidFill>
                  <a:schemeClr val="tx1"/>
                </a:solidFill>
                <a:latin typeface="Arial" charset="0"/>
              </a:defRPr>
            </a:lvl6pPr>
            <a:lvl7pPr marL="2971800" indent="-228600" eaLnBrk="0" fontAlgn="base" hangingPunct="0">
              <a:spcBef>
                <a:spcPct val="0"/>
              </a:spcBef>
              <a:spcAft>
                <a:spcPct val="0"/>
              </a:spcAft>
              <a:defRPr sz="2300" b="1">
                <a:solidFill>
                  <a:schemeClr val="tx1"/>
                </a:solidFill>
                <a:latin typeface="Arial" charset="0"/>
              </a:defRPr>
            </a:lvl7pPr>
            <a:lvl8pPr marL="3429000" indent="-228600" eaLnBrk="0" fontAlgn="base" hangingPunct="0">
              <a:spcBef>
                <a:spcPct val="0"/>
              </a:spcBef>
              <a:spcAft>
                <a:spcPct val="0"/>
              </a:spcAft>
              <a:defRPr sz="2300" b="1">
                <a:solidFill>
                  <a:schemeClr val="tx1"/>
                </a:solidFill>
                <a:latin typeface="Arial" charset="0"/>
              </a:defRPr>
            </a:lvl8pPr>
            <a:lvl9pPr marL="3886200" indent="-228600" eaLnBrk="0" fontAlgn="base" hangingPunct="0">
              <a:spcBef>
                <a:spcPct val="0"/>
              </a:spcBef>
              <a:spcAft>
                <a:spcPct val="0"/>
              </a:spcAft>
              <a:defRPr sz="2300" b="1">
                <a:solidFill>
                  <a:schemeClr val="tx1"/>
                </a:solidFill>
                <a:latin typeface="Arial" charset="0"/>
              </a:defRPr>
            </a:lvl9pPr>
          </a:lstStyle>
          <a:p>
            <a:pPr algn="ctr" eaLnBrk="1" hangingPunct="1"/>
            <a:r>
              <a:rPr lang="de-DE" sz="4100" b="0">
                <a:solidFill>
                  <a:schemeClr val="bg1"/>
                </a:solidFill>
                <a:latin typeface="Open Sans" panose="020B0606030504020204" pitchFamily="34" charset="0"/>
                <a:ea typeface="Open Sans" panose="020B0606030504020204" pitchFamily="34" charset="0"/>
                <a:cs typeface="Open Sans" panose="020B0606030504020204" pitchFamily="34" charset="0"/>
              </a:rPr>
              <a:t>Ergebnisse</a:t>
            </a:r>
          </a:p>
        </p:txBody>
      </p:sp>
      <p:sp>
        <p:nvSpPr>
          <p:cNvPr id="16" name="Text Box 44"/>
          <p:cNvSpPr txBox="1">
            <a:spLocks noChangeArrowheads="1"/>
          </p:cNvSpPr>
          <p:nvPr/>
        </p:nvSpPr>
        <p:spPr bwMode="auto">
          <a:xfrm>
            <a:off x="9874250" y="5053013"/>
            <a:ext cx="109601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79525" eaLnBrk="0" hangingPunct="0">
              <a:defRPr sz="2300" b="1">
                <a:solidFill>
                  <a:schemeClr val="tx1"/>
                </a:solidFill>
                <a:latin typeface="Arial" charset="0"/>
              </a:defRPr>
            </a:lvl1pPr>
            <a:lvl2pPr marL="742950" indent="-285750" defTabSz="1279525" eaLnBrk="0" hangingPunct="0">
              <a:defRPr sz="2300" b="1">
                <a:solidFill>
                  <a:schemeClr val="tx1"/>
                </a:solidFill>
                <a:latin typeface="Arial" charset="0"/>
              </a:defRPr>
            </a:lvl2pPr>
            <a:lvl3pPr marL="1143000" indent="-228600" defTabSz="1279525" eaLnBrk="0" hangingPunct="0">
              <a:defRPr sz="2300" b="1">
                <a:solidFill>
                  <a:schemeClr val="tx1"/>
                </a:solidFill>
                <a:latin typeface="Arial" charset="0"/>
              </a:defRPr>
            </a:lvl3pPr>
            <a:lvl4pPr marL="1600200" indent="-228600" defTabSz="1279525" eaLnBrk="0" hangingPunct="0">
              <a:defRPr sz="2300" b="1">
                <a:solidFill>
                  <a:schemeClr val="tx1"/>
                </a:solidFill>
                <a:latin typeface="Arial" charset="0"/>
              </a:defRPr>
            </a:lvl4pPr>
            <a:lvl5pPr marL="2057400" indent="-228600" defTabSz="1279525" eaLnBrk="0" hangingPunct="0">
              <a:defRPr sz="2300" b="1">
                <a:solidFill>
                  <a:schemeClr val="tx1"/>
                </a:solidFill>
                <a:latin typeface="Arial" charset="0"/>
              </a:defRPr>
            </a:lvl5pPr>
            <a:lvl6pPr marL="2514600" indent="-228600" defTabSz="1279525" eaLnBrk="0" fontAlgn="base" hangingPunct="0">
              <a:spcBef>
                <a:spcPct val="0"/>
              </a:spcBef>
              <a:spcAft>
                <a:spcPct val="0"/>
              </a:spcAft>
              <a:defRPr sz="2300" b="1">
                <a:solidFill>
                  <a:schemeClr val="tx1"/>
                </a:solidFill>
                <a:latin typeface="Arial" charset="0"/>
              </a:defRPr>
            </a:lvl6pPr>
            <a:lvl7pPr marL="2971800" indent="-228600" defTabSz="1279525" eaLnBrk="0" fontAlgn="base" hangingPunct="0">
              <a:spcBef>
                <a:spcPct val="0"/>
              </a:spcBef>
              <a:spcAft>
                <a:spcPct val="0"/>
              </a:spcAft>
              <a:defRPr sz="2300" b="1">
                <a:solidFill>
                  <a:schemeClr val="tx1"/>
                </a:solidFill>
                <a:latin typeface="Arial" charset="0"/>
              </a:defRPr>
            </a:lvl7pPr>
            <a:lvl8pPr marL="3429000" indent="-228600" defTabSz="1279525" eaLnBrk="0" fontAlgn="base" hangingPunct="0">
              <a:spcBef>
                <a:spcPct val="0"/>
              </a:spcBef>
              <a:spcAft>
                <a:spcPct val="0"/>
              </a:spcAft>
              <a:defRPr sz="2300" b="1">
                <a:solidFill>
                  <a:schemeClr val="tx1"/>
                </a:solidFill>
                <a:latin typeface="Arial" charset="0"/>
              </a:defRPr>
            </a:lvl8pPr>
            <a:lvl9pPr marL="3886200" indent="-228600" defTabSz="1279525" eaLnBrk="0" fontAlgn="base" hangingPunct="0">
              <a:spcBef>
                <a:spcPct val="0"/>
              </a:spcBef>
              <a:spcAft>
                <a:spcPct val="0"/>
              </a:spcAft>
              <a:defRPr sz="2300" b="1">
                <a:solidFill>
                  <a:schemeClr val="tx1"/>
                </a:solidFill>
                <a:latin typeface="Arial" charset="0"/>
              </a:defRPr>
            </a:lvl9pPr>
          </a:lstStyle>
          <a:p>
            <a:pPr algn="ctr" eaLnBrk="1" hangingPunct="1"/>
            <a:r>
              <a:rPr lang="de-DE" sz="6000" b="0" dirty="0">
                <a:latin typeface="Open Sans" panose="020B0606030504020204" pitchFamily="34" charset="0"/>
                <a:ea typeface="Open Sans" panose="020B0606030504020204" pitchFamily="34" charset="0"/>
                <a:cs typeface="Open Sans" panose="020B0606030504020204" pitchFamily="34" charset="0"/>
              </a:rPr>
              <a:t>Diplomarbeit/Großer Beleg</a:t>
            </a:r>
          </a:p>
        </p:txBody>
      </p:sp>
      <p:sp>
        <p:nvSpPr>
          <p:cNvPr id="17" name="Textfeld 121"/>
          <p:cNvSpPr txBox="1">
            <a:spLocks noChangeArrowheads="1"/>
          </p:cNvSpPr>
          <p:nvPr/>
        </p:nvSpPr>
        <p:spPr bwMode="auto">
          <a:xfrm>
            <a:off x="1819275" y="25949275"/>
            <a:ext cx="13320713" cy="720725"/>
          </a:xfrm>
          <a:prstGeom prst="rect">
            <a:avLst/>
          </a:prstGeom>
          <a:gradFill flip="none" rotWithShape="1">
            <a:gsLst>
              <a:gs pos="14000">
                <a:srgbClr val="00305E"/>
              </a:gs>
              <a:gs pos="100000">
                <a:srgbClr val="006AB3"/>
              </a:gs>
            </a:gsLst>
            <a:lin ang="13500000" scaled="1"/>
            <a:tileRect/>
          </a:gradFill>
          <a:ln>
            <a:noFill/>
          </a:ln>
          <a:extLst/>
        </p:spPr>
        <p:txBody>
          <a:bodyPr>
            <a:spAutoFit/>
          </a:bodyPr>
          <a:lstStyle>
            <a:lvl1pPr eaLnBrk="0" hangingPunct="0">
              <a:defRPr sz="2300" b="1">
                <a:solidFill>
                  <a:schemeClr val="tx1"/>
                </a:solidFill>
                <a:latin typeface="Arial" charset="0"/>
              </a:defRPr>
            </a:lvl1pPr>
            <a:lvl2pPr marL="742950" indent="-285750" eaLnBrk="0" hangingPunct="0">
              <a:defRPr sz="2300" b="1">
                <a:solidFill>
                  <a:schemeClr val="tx1"/>
                </a:solidFill>
                <a:latin typeface="Arial" charset="0"/>
              </a:defRPr>
            </a:lvl2pPr>
            <a:lvl3pPr marL="1143000" indent="-228600" eaLnBrk="0" hangingPunct="0">
              <a:defRPr sz="2300" b="1">
                <a:solidFill>
                  <a:schemeClr val="tx1"/>
                </a:solidFill>
                <a:latin typeface="Arial" charset="0"/>
              </a:defRPr>
            </a:lvl3pPr>
            <a:lvl4pPr marL="1600200" indent="-228600" eaLnBrk="0" hangingPunct="0">
              <a:defRPr sz="2300" b="1">
                <a:solidFill>
                  <a:schemeClr val="tx1"/>
                </a:solidFill>
                <a:latin typeface="Arial" charset="0"/>
              </a:defRPr>
            </a:lvl4pPr>
            <a:lvl5pPr marL="2057400" indent="-228600" eaLnBrk="0" hangingPunct="0">
              <a:defRPr sz="2300" b="1">
                <a:solidFill>
                  <a:schemeClr val="tx1"/>
                </a:solidFill>
                <a:latin typeface="Arial" charset="0"/>
              </a:defRPr>
            </a:lvl5pPr>
            <a:lvl6pPr marL="2514600" indent="-228600" eaLnBrk="0" fontAlgn="base" hangingPunct="0">
              <a:spcBef>
                <a:spcPct val="0"/>
              </a:spcBef>
              <a:spcAft>
                <a:spcPct val="0"/>
              </a:spcAft>
              <a:defRPr sz="2300" b="1">
                <a:solidFill>
                  <a:schemeClr val="tx1"/>
                </a:solidFill>
                <a:latin typeface="Arial" charset="0"/>
              </a:defRPr>
            </a:lvl6pPr>
            <a:lvl7pPr marL="2971800" indent="-228600" eaLnBrk="0" fontAlgn="base" hangingPunct="0">
              <a:spcBef>
                <a:spcPct val="0"/>
              </a:spcBef>
              <a:spcAft>
                <a:spcPct val="0"/>
              </a:spcAft>
              <a:defRPr sz="2300" b="1">
                <a:solidFill>
                  <a:schemeClr val="tx1"/>
                </a:solidFill>
                <a:latin typeface="Arial" charset="0"/>
              </a:defRPr>
            </a:lvl7pPr>
            <a:lvl8pPr marL="3429000" indent="-228600" eaLnBrk="0" fontAlgn="base" hangingPunct="0">
              <a:spcBef>
                <a:spcPct val="0"/>
              </a:spcBef>
              <a:spcAft>
                <a:spcPct val="0"/>
              </a:spcAft>
              <a:defRPr sz="2300" b="1">
                <a:solidFill>
                  <a:schemeClr val="tx1"/>
                </a:solidFill>
                <a:latin typeface="Arial" charset="0"/>
              </a:defRPr>
            </a:lvl8pPr>
            <a:lvl9pPr marL="3886200" indent="-228600" eaLnBrk="0" fontAlgn="base" hangingPunct="0">
              <a:spcBef>
                <a:spcPct val="0"/>
              </a:spcBef>
              <a:spcAft>
                <a:spcPct val="0"/>
              </a:spcAft>
              <a:defRPr sz="2300" b="1">
                <a:solidFill>
                  <a:schemeClr val="tx1"/>
                </a:solidFill>
                <a:latin typeface="Arial" charset="0"/>
              </a:defRPr>
            </a:lvl9pPr>
          </a:lstStyle>
          <a:p>
            <a:pPr algn="ctr" eaLnBrk="1" hangingPunct="1"/>
            <a:r>
              <a:rPr lang="de-DE" sz="4100" b="0" dirty="0">
                <a:solidFill>
                  <a:schemeClr val="bg1"/>
                </a:solidFill>
                <a:latin typeface="Open Sans" panose="020B0606030504020204" pitchFamily="34" charset="0"/>
                <a:ea typeface="Open Sans" panose="020B0606030504020204" pitchFamily="34" charset="0"/>
                <a:cs typeface="Open Sans" panose="020B0606030504020204" pitchFamily="34" charset="0"/>
              </a:rPr>
              <a:t>Überschrift</a:t>
            </a:r>
            <a:r>
              <a:rPr lang="de-DE" sz="4100" b="0" dirty="0">
                <a:solidFill>
                  <a:schemeClr val="bg1"/>
                </a:solidFill>
                <a:latin typeface="Verdana" panose="020B0604030504040204" pitchFamily="34" charset="0"/>
                <a:ea typeface="Verdana" panose="020B0604030504040204" pitchFamily="34" charset="0"/>
                <a:cs typeface="Verdana" panose="020B0604030504040204" pitchFamily="34" charset="0"/>
              </a:rPr>
              <a:t> 2</a:t>
            </a:r>
          </a:p>
        </p:txBody>
      </p:sp>
      <p:sp>
        <p:nvSpPr>
          <p:cNvPr id="18" name="Text Box 44"/>
          <p:cNvSpPr txBox="1">
            <a:spLocks noChangeArrowheads="1"/>
          </p:cNvSpPr>
          <p:nvPr/>
        </p:nvSpPr>
        <p:spPr bwMode="auto">
          <a:xfrm>
            <a:off x="1716088" y="8913813"/>
            <a:ext cx="109601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79525" eaLnBrk="0" hangingPunct="0">
              <a:defRPr sz="2300" b="1">
                <a:solidFill>
                  <a:schemeClr val="tx1"/>
                </a:solidFill>
                <a:latin typeface="Arial" charset="0"/>
              </a:defRPr>
            </a:lvl1pPr>
            <a:lvl2pPr marL="742950" indent="-285750" defTabSz="1279525" eaLnBrk="0" hangingPunct="0">
              <a:defRPr sz="2300" b="1">
                <a:solidFill>
                  <a:schemeClr val="tx1"/>
                </a:solidFill>
                <a:latin typeface="Arial" charset="0"/>
              </a:defRPr>
            </a:lvl2pPr>
            <a:lvl3pPr marL="1143000" indent="-228600" defTabSz="1279525" eaLnBrk="0" hangingPunct="0">
              <a:defRPr sz="2300" b="1">
                <a:solidFill>
                  <a:schemeClr val="tx1"/>
                </a:solidFill>
                <a:latin typeface="Arial" charset="0"/>
              </a:defRPr>
            </a:lvl3pPr>
            <a:lvl4pPr marL="1600200" indent="-228600" defTabSz="1279525" eaLnBrk="0" hangingPunct="0">
              <a:defRPr sz="2300" b="1">
                <a:solidFill>
                  <a:schemeClr val="tx1"/>
                </a:solidFill>
                <a:latin typeface="Arial" charset="0"/>
              </a:defRPr>
            </a:lvl4pPr>
            <a:lvl5pPr marL="2057400" indent="-228600" defTabSz="1279525" eaLnBrk="0" hangingPunct="0">
              <a:defRPr sz="2300" b="1">
                <a:solidFill>
                  <a:schemeClr val="tx1"/>
                </a:solidFill>
                <a:latin typeface="Arial" charset="0"/>
              </a:defRPr>
            </a:lvl5pPr>
            <a:lvl6pPr marL="2514600" indent="-228600" defTabSz="1279525" eaLnBrk="0" fontAlgn="base" hangingPunct="0">
              <a:spcBef>
                <a:spcPct val="0"/>
              </a:spcBef>
              <a:spcAft>
                <a:spcPct val="0"/>
              </a:spcAft>
              <a:defRPr sz="2300" b="1">
                <a:solidFill>
                  <a:schemeClr val="tx1"/>
                </a:solidFill>
                <a:latin typeface="Arial" charset="0"/>
              </a:defRPr>
            </a:lvl6pPr>
            <a:lvl7pPr marL="2971800" indent="-228600" defTabSz="1279525" eaLnBrk="0" fontAlgn="base" hangingPunct="0">
              <a:spcBef>
                <a:spcPct val="0"/>
              </a:spcBef>
              <a:spcAft>
                <a:spcPct val="0"/>
              </a:spcAft>
              <a:defRPr sz="2300" b="1">
                <a:solidFill>
                  <a:schemeClr val="tx1"/>
                </a:solidFill>
                <a:latin typeface="Arial" charset="0"/>
              </a:defRPr>
            </a:lvl7pPr>
            <a:lvl8pPr marL="3429000" indent="-228600" defTabSz="1279525" eaLnBrk="0" fontAlgn="base" hangingPunct="0">
              <a:spcBef>
                <a:spcPct val="0"/>
              </a:spcBef>
              <a:spcAft>
                <a:spcPct val="0"/>
              </a:spcAft>
              <a:defRPr sz="2300" b="1">
                <a:solidFill>
                  <a:schemeClr val="tx1"/>
                </a:solidFill>
                <a:latin typeface="Arial" charset="0"/>
              </a:defRPr>
            </a:lvl8pPr>
            <a:lvl9pPr marL="3886200" indent="-228600" defTabSz="1279525" eaLnBrk="0" fontAlgn="base" hangingPunct="0">
              <a:spcBef>
                <a:spcPct val="0"/>
              </a:spcBef>
              <a:spcAft>
                <a:spcPct val="0"/>
              </a:spcAft>
              <a:defRPr sz="2300" b="1">
                <a:solidFill>
                  <a:schemeClr val="tx1"/>
                </a:solidFill>
                <a:latin typeface="Arial" charset="0"/>
              </a:defRPr>
            </a:lvl9pPr>
          </a:lstStyle>
          <a:p>
            <a:pPr eaLnBrk="1" hangingPunct="1"/>
            <a:r>
              <a:rPr lang="de-DE" sz="3200" b="0" dirty="0">
                <a:latin typeface="Open Sans" panose="020B0606030504020204" pitchFamily="34" charset="0"/>
                <a:ea typeface="Open Sans" panose="020B0606030504020204" pitchFamily="34" charset="0"/>
                <a:cs typeface="Open Sans" panose="020B0606030504020204" pitchFamily="34" charset="0"/>
              </a:rPr>
              <a:t>Bearbeiter: 		vollständiger Name Student</a:t>
            </a:r>
          </a:p>
          <a:p>
            <a:pPr eaLnBrk="1" hangingPunct="1"/>
            <a:r>
              <a:rPr lang="de-DE" sz="3200" b="0" dirty="0">
                <a:latin typeface="Open Sans" panose="020B0606030504020204" pitchFamily="34" charset="0"/>
                <a:ea typeface="Open Sans" panose="020B0606030504020204" pitchFamily="34" charset="0"/>
                <a:cs typeface="Open Sans" panose="020B0606030504020204" pitchFamily="34" charset="0"/>
              </a:rPr>
              <a:t>Betreuer: 		Dr.-Ing. X. Betreuername</a:t>
            </a:r>
          </a:p>
          <a:p>
            <a:pPr eaLnBrk="1" hangingPunct="1"/>
            <a:r>
              <a:rPr lang="de-DE" sz="3200" b="0" dirty="0">
                <a:latin typeface="Open Sans" panose="020B0606030504020204" pitchFamily="34" charset="0"/>
                <a:ea typeface="Open Sans" panose="020B0606030504020204" pitchFamily="34" charset="0"/>
                <a:cs typeface="Open Sans" panose="020B0606030504020204" pitchFamily="34" charset="0"/>
              </a:rPr>
              <a:t>Hochschullehrer: 	Prof. Dr.-Ing. </a:t>
            </a:r>
            <a:r>
              <a:rPr lang="de-DE" sz="3200" b="0" dirty="0" smtClean="0">
                <a:latin typeface="Open Sans" panose="020B0606030504020204" pitchFamily="34" charset="0"/>
                <a:ea typeface="Open Sans" panose="020B0606030504020204" pitchFamily="34" charset="0"/>
                <a:cs typeface="Open Sans" panose="020B0606030504020204" pitchFamily="34" charset="0"/>
              </a:rPr>
              <a:t>G. Prokop</a:t>
            </a:r>
            <a:endParaRPr lang="de-DE" sz="3200" b="0" dirty="0">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de-DE" sz="23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de-DE" sz="2300" b="1"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138</Words>
  <Application>Microsoft Office PowerPoint</Application>
  <PresentationFormat>Benutzerdefiniert</PresentationFormat>
  <Paragraphs>25</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Open Sans</vt:lpstr>
      <vt:lpstr>Verdana</vt:lpstr>
      <vt:lpstr>Standarddesign</vt:lpstr>
      <vt:lpstr>PowerPoint-Präsentation</vt:lpstr>
    </vt:vector>
  </TitlesOfParts>
  <Company>TU Dresden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extern.christian.angrick@audi.de</dc:creator>
  <cp:lastModifiedBy>Tobias Schramm</cp:lastModifiedBy>
  <cp:revision>279</cp:revision>
  <dcterms:created xsi:type="dcterms:W3CDTF">2006-04-27T10:32:22Z</dcterms:created>
  <dcterms:modified xsi:type="dcterms:W3CDTF">2019-05-28T08:12:53Z</dcterms:modified>
</cp:coreProperties>
</file>