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3"/>
  </p:handoutMasterIdLst>
  <p:sldIdLst>
    <p:sldId id="257" r:id="rId2"/>
  </p:sldIdLst>
  <p:sldSz cx="30279975" cy="42808525"/>
  <p:notesSz cx="6797675" cy="9926638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  <p:embeddedFont>
      <p:font typeface="Univers 45 Light" panose="00000300000000000000" pitchFamily="2" charset="0"/>
      <p:regular r:id="rId8"/>
      <p:italic r:id="rId9"/>
      <p:boldItalic r:id="rId10"/>
    </p:embeddedFont>
    <p:embeddedFont>
      <p:font typeface="Open Sans SemiBold" panose="020B0706030804020204" pitchFamily="34" charset="0"/>
      <p:bold r:id="rId11"/>
      <p:boldItalic r:id="rId12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A51"/>
    <a:srgbClr val="61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796" autoAdjust="0"/>
    <p:restoredTop sz="94660"/>
  </p:normalViewPr>
  <p:slideViewPr>
    <p:cSldViewPr>
      <p:cViewPr varScale="1">
        <p:scale>
          <a:sx n="19" d="100"/>
          <a:sy n="19" d="100"/>
        </p:scale>
        <p:origin x="3636" y="5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8F82BB-738F-4A67-9892-7EF178137F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490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1DAEE-603A-484E-AEDA-DA1F48086D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67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13517-D451-4AA0-B00A-2A46AF570C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57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67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67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7E764-7898-4B47-85F8-8AF1243C90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45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C6C0D-B724-4B59-B65A-B44992EB42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11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9D148-73B0-422C-B669-0C600300C7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47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8550"/>
            <a:ext cx="13549313" cy="2825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6188" y="9988550"/>
            <a:ext cx="13549312" cy="2825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012AC-9E91-471D-8F73-AC4E5B2912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61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E80B7-29EF-449D-B461-2493BEE137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68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3E21C-7B96-419D-93EF-0E9D535384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14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F7A5E-C93B-4F83-9B4C-25617C4C9D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92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274CB-1ADF-4A1A-A3B1-F5E25F6766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50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68BE-D660-4285-BB3D-C021BEA76D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76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0" tIns="208820" rIns="417640" bIns="2088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0" tIns="208820" rIns="417640" bIns="208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2650"/>
            <a:ext cx="7064375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40" tIns="208820" rIns="417640" bIns="208820" numCol="1" anchor="t" anchorCtr="0" compatLnSpc="1">
            <a:prstTxWarp prst="textNoShape">
              <a:avLst/>
            </a:prstTxWarp>
          </a:bodyPr>
          <a:lstStyle>
            <a:lvl1pPr>
              <a:defRPr sz="6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2650"/>
            <a:ext cx="95885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40" tIns="208820" rIns="417640" bIns="208820" numCol="1" anchor="t" anchorCtr="0" compatLnSpc="1">
            <a:prstTxWarp prst="textNoShape">
              <a:avLst/>
            </a:prstTxWarp>
          </a:bodyPr>
          <a:lstStyle>
            <a:lvl1pPr algn="ctr">
              <a:defRPr sz="6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2650"/>
            <a:ext cx="7064375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640" tIns="208820" rIns="417640" bIns="208820" numCol="1" anchor="t" anchorCtr="0" compatLnSpc="1">
            <a:prstTxWarp prst="textNoShape">
              <a:avLst/>
            </a:prstTxWarp>
          </a:bodyPr>
          <a:lstStyle>
            <a:lvl1pPr algn="r">
              <a:defRPr sz="6400" smtClean="0"/>
            </a:lvl1pPr>
          </a:lstStyle>
          <a:p>
            <a:pPr>
              <a:defRPr/>
            </a:pPr>
            <a:fld id="{64976986-6377-4F33-BE4F-C5C3DEBF9C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71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71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71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71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671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671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671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671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5275" indent="-1565275" algn="l" defTabSz="4176713" rtl="0" eaLnBrk="1" fontAlgn="base" hangingPunct="1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4925" algn="l" defTabSz="4176713" rtl="0" eaLnBrk="1" fontAlgn="base" hangingPunct="1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288" indent="-1044575" algn="l" defTabSz="4176713" rtl="0" eaLnBrk="1" fontAlgn="base" hangingPunct="1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08850" indent="-1044575" algn="l" defTabSz="4176713" rtl="0" eaLnBrk="1" fontAlgn="base" hangingPunct="1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6413" indent="-1044575" algn="l" defTabSz="4176713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53613" indent="-1044575" algn="l" defTabSz="4176713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0813" indent="-1044575" algn="l" defTabSz="4176713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013" indent="-1044575" algn="l" defTabSz="4176713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213" indent="-1044575" algn="l" defTabSz="4176713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35817175"/>
            <a:ext cx="30279975" cy="6991350"/>
          </a:xfrm>
          <a:prstGeom prst="rect">
            <a:avLst/>
          </a:prstGeom>
          <a:solidFill>
            <a:srgbClr val="0B2A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2700" y="0"/>
            <a:ext cx="30267275" cy="5565775"/>
          </a:xfrm>
          <a:prstGeom prst="rect">
            <a:avLst/>
          </a:prstGeom>
          <a:solidFill>
            <a:srgbClr val="0B2A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-60325" y="5565775"/>
            <a:ext cx="30340300" cy="855663"/>
          </a:xfrm>
          <a:prstGeom prst="rect">
            <a:avLst/>
          </a:prstGeom>
          <a:solidFill>
            <a:srgbClr val="6167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4051300" y="5565775"/>
            <a:ext cx="24195088" cy="101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749" tIns="33749" rIns="33749" bIns="33749"/>
          <a:lstStyle>
            <a:lvl1pPr defTabSz="842963"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42963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42963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42963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42963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42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Fakultät Verkehrswissenschaften „Friedrich List“ </a:t>
            </a:r>
            <a:endParaRPr lang="de-DE" altLang="de-DE" sz="4200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54" name="Line 18"/>
          <p:cNvSpPr>
            <a:spLocks noChangeShapeType="1"/>
          </p:cNvSpPr>
          <p:nvPr/>
        </p:nvSpPr>
        <p:spPr bwMode="auto">
          <a:xfrm>
            <a:off x="4057650" y="0"/>
            <a:ext cx="0" cy="42808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6" name="Picture 24" descr="TU_Logo_90_S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530350"/>
            <a:ext cx="796925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26"/>
          <p:cNvSpPr txBox="1">
            <a:spLocks noChangeArrowheads="1"/>
          </p:cNvSpPr>
          <p:nvPr/>
        </p:nvSpPr>
        <p:spPr bwMode="auto">
          <a:xfrm>
            <a:off x="3978275" y="36958588"/>
            <a:ext cx="24626888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96" tIns="41947" rIns="83896" bIns="41947">
            <a:spAutoFit/>
          </a:bodyPr>
          <a:lstStyle>
            <a:lvl1pPr defTabSz="3852863"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852863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852863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852863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852863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8528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8528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8528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8528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4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Thema:	</a:t>
            </a:r>
            <a:endParaRPr lang="de-DE" altLang="de-DE" sz="4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4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Bearbeiter:	</a:t>
            </a:r>
            <a:r>
              <a:rPr lang="de-DE" altLang="de-DE" sz="4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de-DE" altLang="de-DE" sz="4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4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Betreuer:	</a:t>
            </a:r>
            <a:endParaRPr lang="de-DE" altLang="de-DE" sz="4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4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4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Zeitraum:</a:t>
            </a:r>
            <a:r>
              <a:rPr lang="de-DE" altLang="de-DE" sz="4200" b="1" dirty="0">
                <a:solidFill>
                  <a:schemeClr val="bg1"/>
                </a:solidFill>
                <a:latin typeface="Univers 45 Light" pitchFamily="2" charset="0"/>
              </a:rPr>
              <a:t>	</a:t>
            </a:r>
            <a:endParaRPr lang="de-DE" altLang="de-DE" sz="4200" dirty="0">
              <a:solidFill>
                <a:schemeClr val="bg1"/>
              </a:solidFill>
              <a:latin typeface="Univers 45 Light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de-DE" altLang="de-DE" sz="4200" dirty="0">
              <a:solidFill>
                <a:schemeClr val="bg1"/>
              </a:solidFill>
              <a:latin typeface="Univers 45 Light" pitchFamily="2" charset="0"/>
            </a:endParaRPr>
          </a:p>
        </p:txBody>
      </p:sp>
      <p:sp>
        <p:nvSpPr>
          <p:cNvPr id="2058" name="Rectangle 27"/>
          <p:cNvSpPr>
            <a:spLocks noChangeArrowheads="1"/>
          </p:cNvSpPr>
          <p:nvPr/>
        </p:nvSpPr>
        <p:spPr bwMode="auto">
          <a:xfrm>
            <a:off x="809625" y="37101463"/>
            <a:ext cx="2809875" cy="4249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/>
              <a:t>Foto</a:t>
            </a:r>
          </a:p>
        </p:txBody>
      </p:sp>
      <p:sp>
        <p:nvSpPr>
          <p:cNvPr id="2059" name="Text Box 28"/>
          <p:cNvSpPr txBox="1">
            <a:spLocks noChangeArrowheads="1"/>
          </p:cNvSpPr>
          <p:nvPr/>
        </p:nvSpPr>
        <p:spPr bwMode="auto">
          <a:xfrm>
            <a:off x="3978275" y="7362825"/>
            <a:ext cx="2513012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176713"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76713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76713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76713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76713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78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DIPLOMARBEIT</a:t>
            </a:r>
            <a:br>
              <a:rPr lang="de-DE" altLang="de-DE" sz="7800" b="1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</a:br>
            <a:r>
              <a:rPr lang="de-DE" altLang="de-DE" sz="7800" b="1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TITEL DER ARBEIT IN </a:t>
            </a:r>
            <a:r>
              <a:rPr lang="de-DE" altLang="de-DE" sz="7800" b="1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OPEN SANS SEMIBOLD GROSSBUCHSTABEN</a:t>
            </a:r>
            <a:endParaRPr lang="de-DE" altLang="de-DE" sz="7800" b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ST_Plakatvorlage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VST_Plakatvorlage</Template>
  <TotalTime>0</TotalTime>
  <Words>10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Open Sans</vt:lpstr>
      <vt:lpstr>Univers 45 Light</vt:lpstr>
      <vt:lpstr>Arial</vt:lpstr>
      <vt:lpstr>Open Sans SemiBold</vt:lpstr>
      <vt:lpstr>VST_Plakatvorlage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woditschka</dc:creator>
  <cp:lastModifiedBy>Ines Woditschka</cp:lastModifiedBy>
  <cp:revision>5</cp:revision>
  <dcterms:created xsi:type="dcterms:W3CDTF">2017-08-11T08:21:04Z</dcterms:created>
  <dcterms:modified xsi:type="dcterms:W3CDTF">2018-04-03T08:01:26Z</dcterms:modified>
</cp:coreProperties>
</file>