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Verdana" panose="020B060403050404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Titelmasterformat durch Klicken bearbeiten</a:t>
            </a:r>
            <a:endParaRPr lang="de-DE" sz="240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514006" y="6313376"/>
            <a:ext cx="51879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Titel der Präsentation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Struktureinheit der TU Dresden / </a:t>
            </a: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 Vorname des Vortragenden</a:t>
            </a:r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Ort oder Anlass des Vortrags // 13.01.2018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490964" y="6314262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Inhaltsplatzhalter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68" y="6333157"/>
            <a:ext cx="2160001" cy="33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874714" y="4494775"/>
            <a:ext cx="10574336" cy="13345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3" y="2420841"/>
            <a:ext cx="10574337" cy="828676"/>
          </a:xfrm>
        </p:spPr>
        <p:txBody>
          <a:bodyPr/>
          <a:lstStyle/>
          <a:p>
            <a:r>
              <a:rPr lang="de-DE" dirty="0" smtClean="0"/>
              <a:t>Vertretung </a:t>
            </a:r>
            <a:r>
              <a:rPr lang="de-DE" dirty="0" smtClean="0"/>
              <a:t>der Professur: Prof. Dr. Remmer Sassen</a:t>
            </a:r>
          </a:p>
          <a:p>
            <a:r>
              <a:rPr lang="de-DE" dirty="0" smtClean="0"/>
              <a:t>Professur </a:t>
            </a:r>
            <a:r>
              <a:rPr lang="de-DE" dirty="0"/>
              <a:t>für </a:t>
            </a:r>
            <a:r>
              <a:rPr lang="de-DE" dirty="0" smtClean="0"/>
              <a:t>Betriebswirtschaftslehre, insb. Nachhaltigkeitsmanagement </a:t>
            </a:r>
            <a:r>
              <a:rPr lang="de-DE" dirty="0"/>
              <a:t>und Betriebliche Umweltökonomie</a:t>
            </a:r>
          </a:p>
          <a:p>
            <a:r>
              <a:rPr lang="de-DE" dirty="0"/>
              <a:t>Fakultät Wirtschaftswissenschaften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74713" y="3392203"/>
            <a:ext cx="10574337" cy="972108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54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1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mas_144-00038_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8" y="5566918"/>
            <a:ext cx="430226" cy="70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94904" y="5566918"/>
            <a:ext cx="582901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de-DE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Die TU Dresden ist seit Januar 2003 validiert nach EMAS. </a:t>
            </a:r>
            <a:br>
              <a:rPr lang="de-DE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000" dirty="0">
                <a:solidFill>
                  <a:srgbClr val="0B2A5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 Dezember 2006, 2009, 2012, 2015, 2018 und Dezember 2021/Januar 2022 wurde sie erfolgreich </a:t>
            </a:r>
            <a:r>
              <a:rPr lang="de-DE" sz="1000" dirty="0" err="1">
                <a:solidFill>
                  <a:srgbClr val="0B2A5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revalidiert</a:t>
            </a:r>
            <a:r>
              <a:rPr lang="de-DE" sz="1000" dirty="0">
                <a:solidFill>
                  <a:srgbClr val="0B2A5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000" dirty="0">
              <a:solidFill>
                <a:srgbClr val="0B2A5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de-DE" sz="10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Informationen unter </a:t>
            </a:r>
            <a:r>
              <a:rPr lang="de-DE" sz="1000" b="1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www.tu-dresden.de/umwelt</a:t>
            </a: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0" y="1970029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40000"/>
              </a:spcAft>
              <a:defRPr/>
            </a:pPr>
            <a:r>
              <a:rPr lang="en-US" sz="2800" b="1" dirty="0" err="1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Vielen</a:t>
            </a:r>
            <a:r>
              <a:rPr lang="en-US" sz="2800" b="1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Dank für </a:t>
            </a:r>
            <a:r>
              <a:rPr lang="en-US" sz="2800" b="1" dirty="0" err="1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Ihre</a:t>
            </a:r>
            <a:r>
              <a:rPr lang="en-US" sz="2800" b="1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Aufmerksamkeit</a:t>
            </a:r>
            <a:r>
              <a:rPr lang="en-US" sz="2800" b="1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de-DE" sz="2800" b="1" dirty="0">
              <a:solidFill>
                <a:srgbClr val="0B2A5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3209925" y="2843154"/>
            <a:ext cx="576262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2479675" algn="l"/>
              </a:tabLst>
              <a:defRPr/>
            </a:pPr>
            <a:r>
              <a:rPr lang="de-DE" sz="1600" dirty="0" smtClean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Bei weiteren Fragen: </a:t>
            </a:r>
            <a:r>
              <a:rPr lang="de-DE" sz="1600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600" b="1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www.tu-dresden.de/wwbwlbu</a:t>
            </a:r>
            <a:endParaRPr lang="de-DE" sz="1600" b="1" u="sng" dirty="0">
              <a:solidFill>
                <a:srgbClr val="0B2A5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>
              <a:spcBef>
                <a:spcPct val="50000"/>
              </a:spcBef>
              <a:tabLst>
                <a:tab pos="2479675" algn="l"/>
              </a:tabLst>
              <a:defRPr/>
            </a:pPr>
            <a:r>
              <a:rPr lang="de-DE" sz="1600" b="1" dirty="0">
                <a:solidFill>
                  <a:srgbClr val="0B2A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	bu@mailbox.tu-dresden.de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984" y="5566918"/>
            <a:ext cx="1045878" cy="7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4"/>
          <p:cNvSpPr>
            <a:spLocks noChangeArrowheads="1"/>
          </p:cNvSpPr>
          <p:nvPr/>
        </p:nvSpPr>
        <p:spPr bwMode="auto">
          <a:xfrm>
            <a:off x="3838575" y="4055384"/>
            <a:ext cx="45053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de-DE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Copyright of the Chair of Business Management, esp. Sustainability Management and Environmental Accounting, all rights reserved. </a:t>
            </a:r>
          </a:p>
          <a:p>
            <a:pPr algn="r" eaLnBrk="1" hangingPunct="1">
              <a:defRPr/>
            </a:pPr>
            <a:r>
              <a:rPr lang="en-US" altLang="de-DE" sz="1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Contents may not be copied, emailed, posted, or otherwise transmitted without the copyright holder’s express written permission. Users may print, download or email slides for individual use only.</a:t>
            </a:r>
            <a:endParaRPr lang="de-DE" altLang="de-DE" sz="10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66190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äsentationsvorlage_TUD_16zu9.potx" id="{31D16C43-CE8A-487C-877F-1CE738588514}" vid="{D0A951CF-2A2A-4137-AC09-300C595B1D60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2018_LBU_englisch_(16zu9)</Template>
  <TotalTime>0</TotalTime>
  <Words>125</Words>
  <Application>Microsoft Office PowerPoint</Application>
  <PresentationFormat>Breitbild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Times New Roman</vt:lpstr>
      <vt:lpstr>Verdana</vt:lpstr>
      <vt:lpstr>Calibri</vt:lpstr>
      <vt:lpstr>Open Sans</vt:lpstr>
      <vt:lpstr>Wingdings</vt:lpstr>
      <vt:lpstr>Symbol</vt:lpstr>
      <vt:lpstr>Arial</vt:lpstr>
      <vt:lpstr>TUD_2018_16zu9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seifert</dc:creator>
  <cp:lastModifiedBy>Narangarav Nyamsuren</cp:lastModifiedBy>
  <cp:revision>15</cp:revision>
  <dcterms:created xsi:type="dcterms:W3CDTF">2018-02-21T12:51:39Z</dcterms:created>
  <dcterms:modified xsi:type="dcterms:W3CDTF">2023-03-09T10:21:34Z</dcterms:modified>
</cp:coreProperties>
</file>