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Titelmasterformat durch Klicken bearbeiten</a:t>
            </a:r>
            <a:endParaRPr lang="de-DE" sz="240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510636" y="6312328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Titel der Präsentation</a:t>
            </a:r>
          </a:p>
          <a:p>
            <a:pPr algn="l"/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Struktureinheit der TU Dresden / </a:t>
            </a: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Vorname des Vortragenden</a:t>
            </a:r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 oder Anlass des Vortrags // 13.01.2018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144567" y="6303321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643" y="6325987"/>
            <a:ext cx="180675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74713" y="2234242"/>
            <a:ext cx="10438873" cy="1015275"/>
          </a:xfrm>
        </p:spPr>
        <p:txBody>
          <a:bodyPr/>
          <a:lstStyle/>
          <a:p>
            <a:r>
              <a:rPr lang="en-GB" smtClean="0"/>
              <a:t>Representative</a:t>
            </a:r>
            <a:r>
              <a:rPr lang="en-GB" dirty="0" smtClean="0"/>
              <a:t>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Remmer Sassen</a:t>
            </a:r>
          </a:p>
          <a:p>
            <a:r>
              <a:rPr lang="en-GB" dirty="0" smtClean="0"/>
              <a:t>Chair of Business Management, esp. Sustainability Management and Environmental Accounting</a:t>
            </a:r>
          </a:p>
          <a:p>
            <a:r>
              <a:rPr lang="en-GB" dirty="0" smtClean="0"/>
              <a:t>Faculty of Business and Economics</a:t>
            </a: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54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11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mas_144-00038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9" y="5495663"/>
            <a:ext cx="430226" cy="70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94905" y="5574126"/>
            <a:ext cx="582901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1000" dirty="0" err="1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Technische</a:t>
            </a:r>
            <a:r>
              <a:rPr lang="en-US" sz="1000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Universität</a:t>
            </a:r>
            <a:r>
              <a:rPr lang="en-US" sz="1000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Dresden is validated according to EMAS </a:t>
            </a:r>
            <a:r>
              <a:rPr lang="en-US" sz="1000" dirty="0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regulation </a:t>
            </a:r>
            <a:r>
              <a:rPr lang="en-US" sz="1000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since January </a:t>
            </a:r>
            <a:r>
              <a:rPr lang="en-US" sz="1000" dirty="0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2003. Successful </a:t>
            </a:r>
            <a:r>
              <a:rPr lang="en-US" sz="1000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revalidation in December 2006, 2009, </a:t>
            </a:r>
            <a:r>
              <a:rPr lang="en-US" sz="1000" dirty="0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2012, 2015,</a:t>
            </a:r>
            <a:r>
              <a:rPr lang="de-DE" sz="1000" dirty="0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2018, and </a:t>
            </a:r>
            <a:r>
              <a:rPr lang="de-DE" sz="1000" dirty="0" err="1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de-DE" sz="1000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000" dirty="0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2021/Jan 2022.</a:t>
            </a:r>
            <a:endParaRPr lang="de-DE" sz="100" dirty="0">
              <a:solidFill>
                <a:srgbClr val="0B2A5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de-DE" sz="1000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Information </a:t>
            </a:r>
            <a:r>
              <a:rPr lang="de-DE" sz="1000" b="1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www.tu-dresden.de/umwelt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0" y="1970029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800" b="1" dirty="0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Thank you for your attention!</a:t>
            </a:r>
            <a:endParaRPr lang="de-DE" sz="2800" b="1" dirty="0">
              <a:solidFill>
                <a:srgbClr val="0B2A5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3209925" y="2843154"/>
            <a:ext cx="576262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479675" algn="l"/>
              </a:tabLst>
              <a:defRPr/>
            </a:pPr>
            <a:r>
              <a:rPr lang="de-DE" sz="1600" dirty="0" err="1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1600" dirty="0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dirty="0" err="1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  <a:r>
              <a:rPr lang="de-DE" sz="1600" dirty="0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600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600" b="1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www.tu-dresden.de/wwbwlbu</a:t>
            </a:r>
            <a:endParaRPr lang="de-DE" sz="1600" b="1" u="sng" dirty="0">
              <a:solidFill>
                <a:srgbClr val="0B2A5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>
              <a:spcBef>
                <a:spcPct val="50000"/>
              </a:spcBef>
              <a:tabLst>
                <a:tab pos="2479675" algn="l"/>
              </a:tabLst>
              <a:defRPr/>
            </a:pPr>
            <a:r>
              <a:rPr lang="de-DE" sz="1600" b="1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bu@mailbox.tu-dresden.de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984" y="5566918"/>
            <a:ext cx="1045878" cy="7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3838575" y="4055388"/>
            <a:ext cx="45148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de-DE" sz="1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Copyright of the Chair of Business Management, esp. Sustainability Management and Environmental Accounting, all rights reserved. </a:t>
            </a:r>
          </a:p>
          <a:p>
            <a:pPr algn="r" eaLnBrk="1" hangingPunct="1">
              <a:defRPr/>
            </a:pPr>
            <a:r>
              <a:rPr lang="en-US" altLang="de-DE" sz="1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Contents may not be copied, emailed, posted, or otherwise transmitted without the copyright holder’s express written permission. Users may print, download or email slides for individual use only.</a:t>
            </a:r>
            <a:endParaRPr lang="de-DE" altLang="de-DE" sz="1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66190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äsentationsvorlage_TUD_16zu9.potx" id="{31D16C43-CE8A-487C-877F-1CE738588514}" vid="{D0A951CF-2A2A-4137-AC09-300C595B1D6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2018_LBU_englisch_(16zu9)</Template>
  <TotalTime>0</TotalTime>
  <Words>126</Words>
  <Application>Microsoft Office PowerPoint</Application>
  <PresentationFormat>Breitbild</PresentationFormat>
  <Paragraphs>10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Times New Roman</vt:lpstr>
      <vt:lpstr>Open Sans</vt:lpstr>
      <vt:lpstr>Verdana</vt:lpstr>
      <vt:lpstr>Calibri</vt:lpstr>
      <vt:lpstr>Arial</vt:lpstr>
      <vt:lpstr>Wingdings</vt:lpstr>
      <vt:lpstr>Symbol</vt:lpstr>
      <vt:lpstr>TUD_2018_16zu9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seifert</dc:creator>
  <cp:lastModifiedBy>Narangarav Nyamsuren</cp:lastModifiedBy>
  <cp:revision>18</cp:revision>
  <dcterms:created xsi:type="dcterms:W3CDTF">2018-02-21T12:51:39Z</dcterms:created>
  <dcterms:modified xsi:type="dcterms:W3CDTF">2023-03-09T10:22:12Z</dcterms:modified>
</cp:coreProperties>
</file>