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4.svg" ContentType="image/svg"/>
  <Override PartName="/ppt/media/image16.svg" ContentType="image/svg"/>
  <Override PartName="/ppt/media/image18.svg" ContentType="image/svg"/>
  <Override PartName="/ppt/media/image24.svg" ContentType="image/svg"/>
  <Override PartName="/ppt/media/image26.svg" ContentType="image/svg"/>
  <Override PartName="/ppt/media/image28.svg" ContentType="image/svg"/>
  <Override PartName="/ppt/media/image30.svg" ContentType="image/svg"/>
  <Override PartName="/ppt/media/image32.svg" ContentType="image/svg"/>
  <Override PartName="/ppt/media/image34.svg" ContentType="image/svg"/>
  <Override PartName="/ppt/media/image36.svg" ContentType="image/svg"/>
  <Override PartName="/ppt/media/image38.svg" ContentType="image/svg"/>
  <Override PartName="/ppt/media/image40.svg" ContentType="image/svg"/>
  <Override PartName="/ppt/media/image42.svg" ContentType="image/svg"/>
  <Override PartName="/ppt/media/image44.svg" ContentType="image/svg"/>
  <Override PartName="/ppt/media/image46.svg" ContentType="image/svg"/>
  <Override PartName="/ppt/media/image48.svg" ContentType="image/svg"/>
  <Override PartName="/ppt/media/image50.svg" ContentType="image/svg"/>
  <Override PartName="/ppt/media/image52.svg" ContentType="image/svg"/>
  <Override PartName="/ppt/media/image54.svg" ContentType="image/svg"/>
  <Override PartName="/ppt/media/image56.svg" ContentType="image/svg"/>
  <Override PartName="/ppt/media/image58.svg" ContentType="image/svg"/>
  <Override PartName="/ppt/media/image60.svg" ContentType="image/svg"/>
  <Override PartName="/ppt/media/image62.svg" ContentType="image/svg"/>
  <Override PartName="/ppt/media/image64.svg" ContentType="image/svg"/>
  <Override PartName="/ppt/media/image66.svg" ContentType="image/svg"/>
  <Override PartName="/ppt/media/image68.svg" ContentType="image/svg"/>
  <Override PartName="/ppt/media/image70.svg" ContentType="image/svg"/>
  <Override PartName="/ppt/media/image72.svg" ContentType="image/svg"/>
  <Override PartName="/ppt/media/image74.svg" ContentType="image/svg"/>
  <Override PartName="/ppt/media/image76.svg" ContentType="image/svg"/>
  <Override PartName="/ppt/media/image78.svg" ContentType="image/svg"/>
  <Override PartName="/ppt/media/image80.svg" ContentType="image/svg"/>
  <Override PartName="/ppt/media/image82.svg" ContentType="image/svg"/>
  <Override PartName="/ppt/media/image84.svg" ContentType="image/svg"/>
  <Override PartName="/ppt/media/image86.svg" ContentType="image/svg"/>
  <Override PartName="/ppt/media/image88.svg" ContentType="image/svg"/>
  <Override PartName="/ppt/media/image90.svg" ContentType="image/svg"/>
  <Override PartName="/ppt/media/image92.svg" ContentType="image/svg"/>
  <Override PartName="/ppt/media/image94.svg" ContentType="image/svg"/>
  <Override PartName="/ppt/media/image96.svg" ContentType="image/svg"/>
  <Override PartName="/ppt/media/image98.svg" ContentType="image/svg"/>
  <Override PartName="/ppt/media/image100.svg" ContentType="image/svg"/>
  <Override PartName="/ppt/media/image102.svg" ContentType="image/svg"/>
  <Override PartName="/ppt/media/image104.svg" ContentType="image/svg"/>
  <Override PartName="/ppt/media/image106.svg" ContentType="image/svg"/>
  <Override PartName="/ppt/notesSlides/notesSlide2.xml" ContentType="application/vnd.openxmlformats-officedocument.presentationml.notesSlide+xml"/>
  <Override PartName="/ppt/media/image110.svg" ContentType="image/svg"/>
  <Override PartName="/ppt/media/image112.svg" ContentType="image/svg"/>
  <Override PartName="/ppt/media/image114.svg" ContentType="image/svg"/>
  <Override PartName="/ppt/media/image116.svg" ContentType="image/svg"/>
  <Override PartName="/ppt/media/image118.svg" ContentType="image/svg"/>
  <Override PartName="/ppt/media/image120.svg" ContentType="image/svg"/>
  <Override PartName="/ppt/media/image122.svg" ContentType="image/svg"/>
  <Override PartName="/ppt/media/image124.svg" ContentType="image/svg"/>
  <Override PartName="/ppt/media/image126.svg" ContentType="image/svg"/>
  <Override PartName="/ppt/media/image128.svg" ContentType="image/svg"/>
  <Override PartName="/ppt/media/image130.svg" ContentType="image/svg"/>
  <Override PartName="/ppt/media/image132.svg" ContentType="image/svg"/>
  <Override PartName="/ppt/media/image134.svg" ContentType="image/svg"/>
  <Override PartName="/ppt/media/image136.svg" ContentType="image/svg"/>
  <Override PartName="/ppt/media/image138.svg" ContentType="image/svg"/>
  <Override PartName="/ppt/media/image140.svg" ContentType="image/svg"/>
  <Override PartName="/ppt/media/image142.svg" ContentType="image/svg"/>
  <Override PartName="/ppt/media/image144.svg" ContentType="image/svg"/>
  <Override PartName="/ppt/media/image146.svg" ContentType="image/svg"/>
  <Override PartName="/ppt/media/image148.svg" ContentType="image/svg"/>
  <Override PartName="/ppt/media/image150.svg" ContentType="image/svg"/>
  <Override PartName="/ppt/media/image152.svg" ContentType="image/svg"/>
  <Override PartName="/ppt/media/image154.svg" ContentType="image/svg"/>
  <Override PartName="/ppt/media/image156.svg" ContentType="image/svg"/>
  <Override PartName="/ppt/media/image158.svg" ContentType="image/svg"/>
  <Override PartName="/ppt/media/image160.svg" ContentType="image/svg"/>
  <Override PartName="/ppt/media/image162.svg" ContentType="image/svg"/>
  <Override PartName="/ppt/media/image164.svg" ContentType="image/svg"/>
  <Override PartName="/ppt/media/image166.svg" ContentType="image/svg"/>
  <Override PartName="/ppt/media/image168.svg" ContentType="image/svg"/>
  <Override PartName="/ppt/media/image170.svg" ContentType="image/svg"/>
  <Override PartName="/ppt/media/image172.svg" ContentType="image/svg"/>
  <Override PartName="/ppt/media/image174.svg" ContentType="image/svg"/>
  <Override PartName="/ppt/media/image176.svg" ContentType="image/svg"/>
  <Override PartName="/ppt/media/image178.svg" ContentType="image/svg"/>
  <Override PartName="/ppt/media/image180.svg" ContentType="image/svg"/>
  <Override PartName="/ppt/media/image182.svg" ContentType="image/svg"/>
  <Override PartName="/ppt/media/image184.svg" ContentType="image/svg"/>
  <Override PartName="/ppt/media/image186.svg" ContentType="image/svg"/>
  <Override PartName="/ppt/media/image188.svg" ContentType="image/svg"/>
  <Override PartName="/ppt/media/image190.svg" ContentType="image/svg"/>
  <Override PartName="/ppt/media/image192.svg" ContentType="image/svg"/>
  <Override PartName="/ppt/media/image194.svg" ContentType="image/svg"/>
  <Override PartName="/ppt/media/image196.svg" ContentType="image/svg"/>
  <Override PartName="/ppt/media/image198.svg" ContentType="image/svg"/>
  <Override PartName="/ppt/media/image200.svg" ContentType="image/svg"/>
  <Override PartName="/ppt/media/image202.svg" ContentType="image/sv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4" r:id="rId2"/>
    <p:sldId id="288" r:id="rId3"/>
    <p:sldId id="285" r:id="rId4"/>
    <p:sldId id="287" r:id="rId5"/>
    <p:sldId id="286" r:id="rId6"/>
    <p:sldId id="283" r:id="rId7"/>
    <p:sldId id="263" r:id="rId8"/>
    <p:sldId id="257" r:id="rId9"/>
    <p:sldId id="273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C"/>
    <a:srgbClr val="2F57B2"/>
    <a:srgbClr val="323F4B"/>
    <a:srgbClr val="FFFFFF"/>
    <a:srgbClr val="000000"/>
    <a:srgbClr val="00005A"/>
    <a:srgbClr val="97C6FF"/>
    <a:srgbClr val="C8C8FF"/>
    <a:srgbClr val="FFB9FF"/>
    <a:srgbClr val="FFA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5137" autoAdjust="0"/>
  </p:normalViewPr>
  <p:slideViewPr>
    <p:cSldViewPr snapToGrid="0" showGuides="1">
      <p:cViewPr varScale="1">
        <p:scale>
          <a:sx n="74" d="100"/>
          <a:sy n="74" d="100"/>
        </p:scale>
        <p:origin x="1890" y="8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40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84260DF-C685-4FF6-A43E-7F93FB3E64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78901AA-A65C-4D7D-B03E-B88B42C81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67984-F0B9-4D31-A8F6-8AF021B9C2EF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3CA3E7-8995-4D33-854F-35DAE52EA9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351F65-D033-4BD6-A4AB-E115D806FB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2D436-8D5A-47CC-AED7-9827D8D395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22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960CC-0992-4111-87D3-C02B03B2EA6C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EB764-55E2-4077-8C7A-EB9EFE714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3365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0F7899A-5648-44DA-BE65-C562122F1CAE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8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B2BEE3A-380B-46A4-97AB-2A819E95AD60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9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65ECA-262E-6539-9316-DB8AA7F03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>
            <a:extLst>
              <a:ext uri="{FF2B5EF4-FFF2-40B4-BE49-F238E27FC236}">
                <a16:creationId xmlns:a16="http://schemas.microsoft.com/office/drawing/2014/main" id="{D8C6E052-06C6-1B66-B624-36AFB329F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90" name="PlaceHolder 2">
            <a:extLst>
              <a:ext uri="{FF2B5EF4-FFF2-40B4-BE49-F238E27FC236}">
                <a16:creationId xmlns:a16="http://schemas.microsoft.com/office/drawing/2014/main" id="{1B7235DC-BD36-431D-6D62-0617C78DEEE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1" name="PlaceHolder 3">
            <a:extLst>
              <a:ext uri="{FF2B5EF4-FFF2-40B4-BE49-F238E27FC236}">
                <a16:creationId xmlns:a16="http://schemas.microsoft.com/office/drawing/2014/main" id="{AE8B2EE5-B283-E9E7-B008-DB8D237470A8}"/>
              </a:ext>
            </a:extLst>
          </p:cNvPr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5402EE8-3A37-4403-80AC-4FFCAFF20C6F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10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99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CCF08-24A9-8B5A-B220-183B9A854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>
            <a:extLst>
              <a:ext uri="{FF2B5EF4-FFF2-40B4-BE49-F238E27FC236}">
                <a16:creationId xmlns:a16="http://schemas.microsoft.com/office/drawing/2014/main" id="{2BD3DF11-FF06-1716-7874-114D365B0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93" name="PlaceHolder 2">
            <a:extLst>
              <a:ext uri="{FF2B5EF4-FFF2-40B4-BE49-F238E27FC236}">
                <a16:creationId xmlns:a16="http://schemas.microsoft.com/office/drawing/2014/main" id="{D448FFAB-D9E6-EDD2-7132-8801E6EEA00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4" name="PlaceHolder 3">
            <a:extLst>
              <a:ext uri="{FF2B5EF4-FFF2-40B4-BE49-F238E27FC236}">
                <a16:creationId xmlns:a16="http://schemas.microsoft.com/office/drawing/2014/main" id="{F32EFD30-A748-A52D-0C4D-888A86C49423}"/>
              </a:ext>
            </a:extLst>
          </p:cNvPr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F6D2CA8-E8B2-4AC6-82F7-CF884BC24219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11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60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119A2-DA71-5CFE-F187-327679D14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>
            <a:extLst>
              <a:ext uri="{FF2B5EF4-FFF2-40B4-BE49-F238E27FC236}">
                <a16:creationId xmlns:a16="http://schemas.microsoft.com/office/drawing/2014/main" id="{AC52DA1C-6A06-61C8-1F89-FA2F598CE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96" name="PlaceHolder 2">
            <a:extLst>
              <a:ext uri="{FF2B5EF4-FFF2-40B4-BE49-F238E27FC236}">
                <a16:creationId xmlns:a16="http://schemas.microsoft.com/office/drawing/2014/main" id="{533DE285-94FC-1970-ECC7-385478EC058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7" name="PlaceHolder 3">
            <a:extLst>
              <a:ext uri="{FF2B5EF4-FFF2-40B4-BE49-F238E27FC236}">
                <a16:creationId xmlns:a16="http://schemas.microsoft.com/office/drawing/2014/main" id="{38AF4DF3-C099-1651-A92B-C38DB0827BD7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C0DE2F-4CEA-4058-9752-3D0BE603FF6E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12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89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UD Standard_20 p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E24BA-B819-4480-B7C5-BEEF871BD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4813"/>
            <a:ext cx="10972800" cy="647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Schriftgröße 32pt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EAB754-52DE-483E-9141-006ADE4998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599" y="1736725"/>
            <a:ext cx="10972801" cy="410527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/>
              <a:t>Mastertextformat Schriftgröße 20pt</a:t>
            </a:r>
            <a:br>
              <a:rPr lang="de-DE" dirty="0"/>
            </a:br>
            <a:r>
              <a:rPr lang="de-DE" dirty="0"/>
              <a:t>(Kann vergrößert werden auf 24pt, Minimum Schriftgröße 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Die Schriftgrößen wurde in folgenden Räumen getestet</a:t>
            </a:r>
          </a:p>
          <a:p>
            <a:pPr lvl="2"/>
            <a:r>
              <a:rPr lang="de-DE" dirty="0"/>
              <a:t>HSZ Audimax</a:t>
            </a:r>
          </a:p>
          <a:p>
            <a:pPr lvl="2"/>
            <a:r>
              <a:rPr lang="de-DE" dirty="0"/>
              <a:t>HSZ Hörsaal 3</a:t>
            </a:r>
          </a:p>
          <a:p>
            <a:pPr lvl="2"/>
            <a:r>
              <a:rPr lang="de-DE" dirty="0"/>
              <a:t>HSZ Seminarraum klein</a:t>
            </a:r>
          </a:p>
          <a:p>
            <a:pPr lvl="1"/>
            <a:r>
              <a:rPr lang="de-DE" dirty="0"/>
              <a:t>In allen drei Räumen ist 20 und 24 </a:t>
            </a:r>
            <a:r>
              <a:rPr lang="de-DE" dirty="0" err="1"/>
              <a:t>pt</a:t>
            </a:r>
            <a:r>
              <a:rPr lang="de-DE" dirty="0"/>
              <a:t> gut lesbar. Im </a:t>
            </a:r>
            <a:r>
              <a:rPr lang="de-DE" dirty="0" err="1"/>
              <a:t>Seminaraum</a:t>
            </a:r>
            <a:r>
              <a:rPr lang="de-DE" dirty="0"/>
              <a:t> ist 16 </a:t>
            </a:r>
            <a:r>
              <a:rPr lang="de-DE" dirty="0" err="1"/>
              <a:t>pt</a:t>
            </a:r>
            <a:r>
              <a:rPr lang="de-DE" dirty="0"/>
              <a:t> grenzwertig klein.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6E97365-2970-48C5-8643-B05B104BD1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8075614" y="6057900"/>
            <a:ext cx="3506786" cy="3952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BC1589"/>
                </a:solidFill>
              </a:rPr>
              <a:t>Platz für Zweitlogos</a:t>
            </a:r>
            <a:endParaRPr lang="en-US" dirty="0">
              <a:solidFill>
                <a:srgbClr val="BC1589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471FF40-B767-4E15-B8F5-6DAC252E9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52513"/>
            <a:ext cx="12192000" cy="684212"/>
          </a:xfrm>
          <a:prstGeom prst="rect">
            <a:avLst/>
          </a:prstGeom>
          <a:solidFill>
            <a:srgbClr val="FF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BC1589"/>
                </a:solidFill>
              </a:rPr>
              <a:t>Schutzraum</a:t>
            </a:r>
            <a:endParaRPr lang="en-US" dirty="0">
              <a:solidFill>
                <a:srgbClr val="BC1589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07D106F-3835-4287-88EB-AAAD315A8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42000"/>
            <a:ext cx="12192000" cy="215900"/>
          </a:xfrm>
          <a:prstGeom prst="rect">
            <a:avLst/>
          </a:prstGeom>
          <a:solidFill>
            <a:srgbClr val="FF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BC1589"/>
                </a:solidFill>
              </a:rPr>
              <a:t>Schutzraum</a:t>
            </a:r>
            <a:endParaRPr lang="en-US" dirty="0">
              <a:solidFill>
                <a:srgbClr val="BC15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09D3A-1DA9-42E3-BD19-D18DF18C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4"/>
            <a:ext cx="10972800" cy="6477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736725"/>
            <a:ext cx="2606675" cy="41052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71CA00-13E3-4CD8-95FE-107C69DD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95663" y="1736725"/>
            <a:ext cx="2592387" cy="41052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870569-2112-4A6F-963E-3D12B28F16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03950" y="1736724"/>
            <a:ext cx="2592388" cy="41052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6651BA5-A3F0-4102-8AB5-302B2F2EFD2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75725" y="1736724"/>
            <a:ext cx="2606675" cy="41052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571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 -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404813"/>
            <a:ext cx="2606675" cy="2736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6F1AB9C3-872C-41DD-AAFB-12824DBEE8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9" y="3429000"/>
            <a:ext cx="2606675" cy="219551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E9E05B2F-0577-47C9-8146-C4868416C5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5624513"/>
            <a:ext cx="2606674" cy="433387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71CA00-13E3-4CD8-95FE-107C69DD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95663" y="404813"/>
            <a:ext cx="2592387" cy="2736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9EF6DC9D-F43A-4B05-BC55-F3417C310F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5663" y="3429000"/>
            <a:ext cx="2592387" cy="219551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9C69ADDD-319E-4394-8BC9-FC045CE072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5663" y="5624513"/>
            <a:ext cx="2592387" cy="433387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870569-2112-4A6F-963E-3D12B28F16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03950" y="404812"/>
            <a:ext cx="2592388" cy="2736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D28AB6FB-FFC3-4AE6-90AB-D58E7C728B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949" y="3429000"/>
            <a:ext cx="2592388" cy="219551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44C123A-AE63-4AD9-ACB1-ADF4103150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3950" y="5624513"/>
            <a:ext cx="2592388" cy="433387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6651BA5-A3F0-4102-8AB5-302B2F2EFD2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75725" y="404812"/>
            <a:ext cx="2606675" cy="2736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F80E9119-D6F6-4FA2-9F16-025406D0F8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75725" y="3429000"/>
            <a:ext cx="2606675" cy="219551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55313796-962D-4CF1-AC12-A82B830904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90012" y="5624513"/>
            <a:ext cx="2592388" cy="433387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6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D54C4-ACE0-4B7B-B43C-B80F732E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4"/>
            <a:ext cx="10972800" cy="6477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181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42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_Shape_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6E57C58-43E6-4DA0-BC7D-0DB0606AB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CFE8FF-710D-4BD6-BF09-5899F316B5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E516721-5786-4D57-87BF-FB724C98CD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3962400"/>
            <a:ext cx="10972800" cy="1662895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Titelfolie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67F963C2-5833-44AC-B450-8D1C60C751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3102123"/>
            <a:ext cx="10972800" cy="840086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Name </a:t>
            </a:r>
            <a:r>
              <a:rPr lang="de-DE" dirty="0" err="1"/>
              <a:t>Vortragende:r</a:t>
            </a:r>
            <a:br>
              <a:rPr lang="de-DE" dirty="0"/>
            </a:br>
            <a:r>
              <a:rPr lang="de-DE" dirty="0"/>
              <a:t>Prof. Dr. Udo Buscher, Professur für BWL, insb. Industrielles Management</a:t>
            </a:r>
          </a:p>
        </p:txBody>
      </p:sp>
      <p:pic>
        <p:nvPicPr>
          <p:cNvPr id="9" name="Grafik 8" descr="Logo der TUD: einfarbig blau, Bildelement (punktsymetrische Anordnung zweier gleicher flächiger Winkelelemente) rechts daneben dreizeiliger Text: Technische Universität Dresden">
            <a:extLst>
              <a:ext uri="{FF2B5EF4-FFF2-40B4-BE49-F238E27FC236}">
                <a16:creationId xmlns:a16="http://schemas.microsoft.com/office/drawing/2014/main" id="{CB286486-4081-46A3-8FB1-838C770D44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404813"/>
            <a:ext cx="1980000" cy="66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F0567E3-DDEB-6B87-51BE-F1750B318F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12" b="93642" l="8901" r="94241">
                        <a14:foregroundMark x1="90576" y1="50867" x2="90576" y2="50867"/>
                        <a14:foregroundMark x1="94241" y1="46821" x2="94241" y2="46821"/>
                        <a14:foregroundMark x1="68586" y1="28324" x2="68586" y2="28324"/>
                        <a14:foregroundMark x1="62827" y1="27168" x2="48168" y2="52601"/>
                        <a14:foregroundMark x1="26178" y1="57803" x2="43455" y2="49133"/>
                        <a14:foregroundMark x1="17801" y1="39884" x2="31414" y2="30636"/>
                        <a14:foregroundMark x1="12565" y1="49133" x2="9424" y2="45665"/>
                        <a14:foregroundMark x1="30366" y1="30058" x2="35079" y2="21965"/>
                        <a14:foregroundMark x1="47120" y1="8671" x2="50785" y2="8671"/>
                        <a14:foregroundMark x1="47120" y1="5202" x2="51309" y2="3468"/>
                        <a14:foregroundMark x1="32461" y1="63006" x2="48168" y2="86127"/>
                        <a14:foregroundMark x1="48168" y1="86127" x2="57068" y2="91329"/>
                        <a14:foregroundMark x1="51832" y1="93642" x2="51832" y2="936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1325" y="5983523"/>
            <a:ext cx="734275" cy="6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6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6E57C58-43E6-4DA0-BC7D-0DB0606AB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7645A5-8081-48C3-B5F8-643B270F4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3429000"/>
            <a:ext cx="10972800" cy="2196296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Zwischenfolie</a:t>
            </a:r>
          </a:p>
        </p:txBody>
      </p:sp>
      <p:pic>
        <p:nvPicPr>
          <p:cNvPr id="9" name="Grafik 8" descr="Logo der TUD: einfarbig blau, Bildelement (punktsymetrische Anordnung zweier gleicher flächiger Winkelelemente) rechts daneben dreizeiliger Text: Technische Universität Dresden">
            <a:extLst>
              <a:ext uri="{FF2B5EF4-FFF2-40B4-BE49-F238E27FC236}">
                <a16:creationId xmlns:a16="http://schemas.microsoft.com/office/drawing/2014/main" id="{CB286486-4081-46A3-8FB1-838C770D44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1" y="404813"/>
            <a:ext cx="1981199" cy="6604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A2402F9-CA5F-6219-1E72-C5873C579C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12" b="93642" l="8901" r="94241">
                        <a14:foregroundMark x1="90576" y1="50867" x2="90576" y2="50867"/>
                        <a14:foregroundMark x1="94241" y1="46821" x2="94241" y2="46821"/>
                        <a14:foregroundMark x1="68586" y1="28324" x2="68586" y2="28324"/>
                        <a14:foregroundMark x1="62827" y1="27168" x2="48168" y2="52601"/>
                        <a14:foregroundMark x1="26178" y1="57803" x2="43455" y2="49133"/>
                        <a14:foregroundMark x1="17801" y1="39884" x2="31414" y2="30636"/>
                        <a14:foregroundMark x1="12565" y1="49133" x2="9424" y2="45665"/>
                        <a14:foregroundMark x1="30366" y1="30058" x2="35079" y2="21965"/>
                        <a14:foregroundMark x1="47120" y1="8671" x2="50785" y2="8671"/>
                        <a14:foregroundMark x1="47120" y1="5202" x2="51309" y2="3468"/>
                        <a14:foregroundMark x1="32461" y1="63006" x2="48168" y2="86127"/>
                        <a14:foregroundMark x1="48168" y1="86127" x2="57068" y2="91329"/>
                        <a14:foregroundMark x1="51832" y1="93642" x2="51832" y2="936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1325" y="5983523"/>
            <a:ext cx="734275" cy="6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5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_mit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DD5EDA3-D92A-4B08-8595-D60EA53E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9666" y="-23814"/>
            <a:ext cx="8836004" cy="694097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251700 w 12192000"/>
              <a:gd name="connsiteY1" fmla="*/ 1270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7785100"/>
              <a:gd name="connsiteY0" fmla="*/ 0 h 6858000"/>
              <a:gd name="connsiteX1" fmla="*/ 7251700 w 7785100"/>
              <a:gd name="connsiteY1" fmla="*/ 12700 h 6858000"/>
              <a:gd name="connsiteX2" fmla="*/ 7785100 w 7785100"/>
              <a:gd name="connsiteY2" fmla="*/ 6832600 h 6858000"/>
              <a:gd name="connsiteX3" fmla="*/ 0 w 7785100"/>
              <a:gd name="connsiteY3" fmla="*/ 6858000 h 6858000"/>
              <a:gd name="connsiteX4" fmla="*/ 0 w 7785100"/>
              <a:gd name="connsiteY4" fmla="*/ 0 h 6858000"/>
              <a:gd name="connsiteX0" fmla="*/ 0 w 8682083"/>
              <a:gd name="connsiteY0" fmla="*/ 0 h 6858000"/>
              <a:gd name="connsiteX1" fmla="*/ 8148683 w 8682083"/>
              <a:gd name="connsiteY1" fmla="*/ 12700 h 6858000"/>
              <a:gd name="connsiteX2" fmla="*/ 8682083 w 8682083"/>
              <a:gd name="connsiteY2" fmla="*/ 6832600 h 6858000"/>
              <a:gd name="connsiteX3" fmla="*/ 896983 w 8682083"/>
              <a:gd name="connsiteY3" fmla="*/ 6858000 h 6858000"/>
              <a:gd name="connsiteX4" fmla="*/ 0 w 8682083"/>
              <a:gd name="connsiteY4" fmla="*/ 0 h 6858000"/>
              <a:gd name="connsiteX0" fmla="*/ 26126 w 8708209"/>
              <a:gd name="connsiteY0" fmla="*/ 0 h 6840583"/>
              <a:gd name="connsiteX1" fmla="*/ 8174809 w 8708209"/>
              <a:gd name="connsiteY1" fmla="*/ 12700 h 6840583"/>
              <a:gd name="connsiteX2" fmla="*/ 8708209 w 8708209"/>
              <a:gd name="connsiteY2" fmla="*/ 6832600 h 6840583"/>
              <a:gd name="connsiteX3" fmla="*/ 0 w 8708209"/>
              <a:gd name="connsiteY3" fmla="*/ 6840583 h 6840583"/>
              <a:gd name="connsiteX4" fmla="*/ 26126 w 8708209"/>
              <a:gd name="connsiteY4" fmla="*/ 0 h 684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209" h="6840583">
                <a:moveTo>
                  <a:pt x="26126" y="0"/>
                </a:moveTo>
                <a:lnTo>
                  <a:pt x="8174809" y="12700"/>
                </a:lnTo>
                <a:lnTo>
                  <a:pt x="8708209" y="6832600"/>
                </a:lnTo>
                <a:lnTo>
                  <a:pt x="0" y="6840583"/>
                </a:lnTo>
                <a:cubicBezTo>
                  <a:pt x="8709" y="4560389"/>
                  <a:pt x="17417" y="2280194"/>
                  <a:pt x="2612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660C67F-FED1-4A52-8BB6-681602854C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" y="3429000"/>
            <a:ext cx="6530975" cy="2196296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Alternative Zwischenfolie</a:t>
            </a:r>
          </a:p>
        </p:txBody>
      </p:sp>
      <p:pic>
        <p:nvPicPr>
          <p:cNvPr id="14" name="Grafik 13" descr="Logo der TUD: einfarbig blau, Bildelement (punktsymetrische Anordnung zweier gleicher flächiger Winkelelemente) rechts daneben dreizeiliger Text: Technische Universität Dresden">
            <a:extLst>
              <a:ext uri="{FF2B5EF4-FFF2-40B4-BE49-F238E27FC236}">
                <a16:creationId xmlns:a16="http://schemas.microsoft.com/office/drawing/2014/main" id="{2ABD550D-91E8-47A8-B795-738A4BCA96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404813"/>
            <a:ext cx="1980000" cy="660000"/>
          </a:xfrm>
          <a:prstGeom prst="rect">
            <a:avLst/>
          </a:prstGeom>
        </p:spPr>
      </p:pic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BBB40F93-65D6-4149-B050-3391578239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54875" y="-1"/>
            <a:ext cx="4937125" cy="6867666"/>
          </a:xfrm>
          <a:custGeom>
            <a:avLst/>
            <a:gdLst>
              <a:gd name="connsiteX0" fmla="*/ 0 w 11204656"/>
              <a:gd name="connsiteY0" fmla="*/ 0 h 6858000"/>
              <a:gd name="connsiteX1" fmla="*/ 11204656 w 11204656"/>
              <a:gd name="connsiteY1" fmla="*/ 0 h 6858000"/>
              <a:gd name="connsiteX2" fmla="*/ 11204656 w 11204656"/>
              <a:gd name="connsiteY2" fmla="*/ 6858000 h 6858000"/>
              <a:gd name="connsiteX3" fmla="*/ 1215824 w 1120465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4656" h="6858000">
                <a:moveTo>
                  <a:pt x="0" y="0"/>
                </a:moveTo>
                <a:lnTo>
                  <a:pt x="11204656" y="0"/>
                </a:lnTo>
                <a:lnTo>
                  <a:pt x="11204656" y="6858000"/>
                </a:lnTo>
                <a:lnTo>
                  <a:pt x="1215824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8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E24BA-B819-4480-B7C5-BEEF871B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10972800" cy="6477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EAB754-52DE-483E-9141-006ADE499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6725"/>
            <a:ext cx="10972801" cy="41052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63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6725"/>
            <a:ext cx="5378450" cy="41052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71CA00-13E3-4CD8-95FE-107C69DD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736725"/>
            <a:ext cx="5378450" cy="41052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05E3CC9-E682-422B-B7B9-2A2A3E01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8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-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09D3A-1DA9-42E3-BD19-D18DF18C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5378450" cy="6477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6726"/>
            <a:ext cx="5378450" cy="38877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2538BF5-19DF-4B5C-80A3-4548339C13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3951" y="404813"/>
            <a:ext cx="5378450" cy="5219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BE6F2D-5EC5-4864-A9A0-FC3ECA391A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3950" y="5624513"/>
            <a:ext cx="5378449" cy="433387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3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09D3A-1DA9-42E3-BD19-D18DF18C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10972800" cy="6477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6725"/>
            <a:ext cx="3506788" cy="41052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71CA00-13E3-4CD8-95FE-107C69DD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399" y="1736725"/>
            <a:ext cx="3516313" cy="41052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870569-2112-4A6F-963E-3D12B28F16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75613" y="1736724"/>
            <a:ext cx="3506787" cy="41052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350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 -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404814"/>
            <a:ext cx="3506788" cy="27550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CBECC23C-3AC7-4872-8833-394650436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3429000"/>
            <a:ext cx="3506788" cy="21955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280716C9-98F3-44C3-A27D-E96BE6D11A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5624513"/>
            <a:ext cx="3506788" cy="433387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71CA00-13E3-4CD8-95FE-107C69DD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399" y="404814"/>
            <a:ext cx="3516313" cy="27550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FEFC7CA1-8B2C-4227-AB03-708CA25B75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3399" y="3429000"/>
            <a:ext cx="3516313" cy="21955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3CF89BD5-C523-4AD3-9AF6-B6AABF612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2925" y="5624513"/>
            <a:ext cx="3506788" cy="433387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870569-2112-4A6F-963E-3D12B28F16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75613" y="404813"/>
            <a:ext cx="3506787" cy="27550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6FE31676-EF83-4ECE-8009-0FC4D5A718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75613" y="3429000"/>
            <a:ext cx="3506787" cy="21955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A4BDBAA4-F784-4AF6-8050-D275CB31D1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75612" y="5624513"/>
            <a:ext cx="3506788" cy="433387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3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platzhalter 25">
            <a:extLst>
              <a:ext uri="{FF2B5EF4-FFF2-40B4-BE49-F238E27FC236}">
                <a16:creationId xmlns:a16="http://schemas.microsoft.com/office/drawing/2014/main" id="{A5CE2D21-B81F-483B-9FE8-AF317984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10972800" cy="647700"/>
          </a:xfrm>
          <a:prstGeom prst="rect">
            <a:avLst/>
          </a:prstGeom>
        </p:spPr>
        <p:txBody>
          <a:bodyPr vert="horz" lIns="0" tIns="10800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6FA640-4158-403C-98E2-E7FCEBC5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736725"/>
            <a:ext cx="10972801" cy="431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 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F0A8DA4-796C-4D83-A511-7E33ECC19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5E54477-AC5B-4EB3-AE9F-0854A752BD2F}"/>
              </a:ext>
            </a:extLst>
          </p:cNvPr>
          <p:cNvSpPr txBox="1"/>
          <p:nvPr userDrawn="1"/>
        </p:nvSpPr>
        <p:spPr>
          <a:xfrm>
            <a:off x="1558925" y="6308279"/>
            <a:ext cx="72374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kern="1200" dirty="0">
                <a:solidFill>
                  <a:srgbClr val="00008C"/>
                </a:solidFill>
                <a:latin typeface="+mn-lt"/>
                <a:ea typeface="+mn-ea"/>
                <a:cs typeface="+mn-cs"/>
              </a:rPr>
              <a:t>BWLIM • Titel der Präsentation • Vortragende • Seite </a:t>
            </a:r>
            <a:fld id="{BB345A75-B580-4544-AA90-56924E4BB115}" type="slidenum">
              <a:rPr lang="de-DE" sz="1200" kern="1200" smtClean="0">
                <a:solidFill>
                  <a:srgbClr val="00008C"/>
                </a:solidFill>
                <a:latin typeface="+mn-lt"/>
                <a:ea typeface="+mn-ea"/>
                <a:cs typeface="+mn-cs"/>
              </a:rPr>
              <a:t>‹Nr.›</a:t>
            </a:fld>
            <a:r>
              <a:rPr lang="de-DE" sz="1200" kern="1200" dirty="0">
                <a:solidFill>
                  <a:srgbClr val="00008C"/>
                </a:solidFill>
                <a:latin typeface="+mn-lt"/>
                <a:ea typeface="+mn-ea"/>
                <a:cs typeface="+mn-cs"/>
              </a:rPr>
              <a:t> (Diese Zeile im Folienmaster pflegen)</a:t>
            </a:r>
            <a:endParaRPr lang="en-US" sz="1200" kern="1200" dirty="0">
              <a:solidFill>
                <a:srgbClr val="00008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Grafik 1" descr="Ein Bild, das Electric Blue (Farbe), Grafiken, Symbol, Design enthält.&#10;&#10;KI-generierte Inhalte können fehlerhaft sein.">
            <a:extLst>
              <a:ext uri="{FF2B5EF4-FFF2-40B4-BE49-F238E27FC236}">
                <a16:creationId xmlns:a16="http://schemas.microsoft.com/office/drawing/2014/main" id="{F96B09A1-8E36-A91B-1E08-64BD05908FE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43" y="6241603"/>
            <a:ext cx="338857" cy="318017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DC76934D-BA48-A9C4-EED4-850472A32D0F}"/>
              </a:ext>
            </a:extLst>
          </p:cNvPr>
          <p:cNvCxnSpPr>
            <a:cxnSpLocks/>
          </p:cNvCxnSpPr>
          <p:nvPr userDrawn="1"/>
        </p:nvCxnSpPr>
        <p:spPr>
          <a:xfrm>
            <a:off x="609599" y="1061018"/>
            <a:ext cx="1097280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15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76" r:id="rId2"/>
    <p:sldLayoutId id="2147483649" r:id="rId3"/>
    <p:sldLayoutId id="2147483779" r:id="rId4"/>
    <p:sldLayoutId id="2147483710" r:id="rId5"/>
    <p:sldLayoutId id="2147483652" r:id="rId6"/>
    <p:sldLayoutId id="2147483709" r:id="rId7"/>
    <p:sldLayoutId id="2147483656" r:id="rId8"/>
    <p:sldLayoutId id="2147483665" r:id="rId9"/>
    <p:sldLayoutId id="2147483657" r:id="rId10"/>
    <p:sldLayoutId id="2147483666" r:id="rId11"/>
    <p:sldLayoutId id="2147483654" r:id="rId12"/>
    <p:sldLayoutId id="214748365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33363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" indent="-342900" algn="l" defTabSz="914400" rtl="0" eaLnBrk="1" latinLnBrk="0" hangingPunct="1">
        <a:lnSpc>
          <a:spcPct val="100000"/>
        </a:lnSpc>
        <a:spcBef>
          <a:spcPts val="1200"/>
        </a:spcBef>
        <a:buFont typeface="Open Sans" panose="020B0606030504020204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514350" indent="-17145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" indent="-114300" algn="l" defTabSz="914400" rtl="0" eaLnBrk="1" latinLnBrk="0" hangingPunct="1">
        <a:lnSpc>
          <a:spcPct val="100000"/>
        </a:lnSpc>
        <a:spcBef>
          <a:spcPts val="500"/>
        </a:spcBef>
        <a:buFont typeface="Open Sans" panose="020B0606030504020204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800100" indent="-1143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pos="846" userDrawn="1">
          <p15:clr>
            <a:srgbClr val="F26B43"/>
          </p15:clr>
        </p15:guide>
        <p15:guide id="6" pos="982" userDrawn="1">
          <p15:clr>
            <a:srgbClr val="F26B43"/>
          </p15:clr>
        </p15:guide>
        <p15:guide id="7" pos="1436" userDrawn="1">
          <p15:clr>
            <a:srgbClr val="F26B43"/>
          </p15:clr>
        </p15:guide>
        <p15:guide id="8" pos="1560" userDrawn="1">
          <p15:clr>
            <a:srgbClr val="F26B43"/>
          </p15:clr>
        </p15:guide>
        <p15:guide id="9" pos="2026" userDrawn="1">
          <p15:clr>
            <a:srgbClr val="F26B43"/>
          </p15:clr>
        </p15:guide>
        <p15:guide id="10" pos="2139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pos="2736" userDrawn="1">
          <p15:clr>
            <a:srgbClr val="F26B43"/>
          </p15:clr>
        </p15:guide>
        <p15:guide id="13" pos="3182" userDrawn="1">
          <p15:clr>
            <a:srgbClr val="F26B43"/>
          </p15:clr>
        </p15:guide>
        <p15:guide id="14" pos="3318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62" userDrawn="1">
          <p15:clr>
            <a:srgbClr val="F26B43"/>
          </p15:clr>
        </p15:guide>
        <p15:guide id="18" pos="4498" userDrawn="1">
          <p15:clr>
            <a:srgbClr val="F26B43"/>
          </p15:clr>
        </p15:guide>
        <p15:guide id="19" pos="4951" userDrawn="1">
          <p15:clr>
            <a:srgbClr val="F26B43"/>
          </p15:clr>
        </p15:guide>
        <p15:guide id="20" pos="5087" userDrawn="1">
          <p15:clr>
            <a:srgbClr val="F26B43"/>
          </p15:clr>
        </p15:guide>
        <p15:guide id="21" pos="5541" userDrawn="1">
          <p15:clr>
            <a:srgbClr val="F26B43"/>
          </p15:clr>
        </p15:guide>
        <p15:guide id="22" pos="5654" userDrawn="1">
          <p15:clr>
            <a:srgbClr val="F26B43"/>
          </p15:clr>
        </p15:guide>
        <p15:guide id="23" pos="6120" userDrawn="1">
          <p15:clr>
            <a:srgbClr val="F26B43"/>
          </p15:clr>
        </p15:guide>
        <p15:guide id="24" pos="6244" userDrawn="1">
          <p15:clr>
            <a:srgbClr val="F26B43"/>
          </p15:clr>
        </p15:guide>
        <p15:guide id="25" pos="6698" userDrawn="1">
          <p15:clr>
            <a:srgbClr val="F26B43"/>
          </p15:clr>
        </p15:guide>
        <p15:guide id="26" pos="6834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4065" userDrawn="1">
          <p15:clr>
            <a:srgbClr val="F26B43"/>
          </p15:clr>
        </p15:guide>
        <p15:guide id="29" orient="horz" pos="3816" userDrawn="1">
          <p15:clr>
            <a:srgbClr val="F26B43"/>
          </p15:clr>
        </p15:guide>
        <p15:guide id="30" orient="horz" pos="663" userDrawn="1">
          <p15:clr>
            <a:srgbClr val="F26B43"/>
          </p15:clr>
        </p15:guide>
        <p15:guide id="31" orient="horz" pos="550" userDrawn="1">
          <p15:clr>
            <a:srgbClr val="F26B43"/>
          </p15:clr>
        </p15:guide>
        <p15:guide id="32" orient="horz" pos="2341" userDrawn="1">
          <p15:clr>
            <a:srgbClr val="F26B43"/>
          </p15:clr>
        </p15:guide>
        <p15:guide id="34" orient="horz" pos="3680" userDrawn="1">
          <p15:clr>
            <a:srgbClr val="F26B43"/>
          </p15:clr>
        </p15:guide>
        <p15:guide id="35" orient="horz" pos="1094" userDrawn="1">
          <p15:clr>
            <a:srgbClr val="F26B43"/>
          </p15:clr>
        </p15:guide>
        <p15:guide id="36" orient="horz" pos="3543" userDrawn="1">
          <p15:clr>
            <a:srgbClr val="F26B43"/>
          </p15:clr>
        </p15:guide>
        <p15:guide id="37" orient="horz" pos="19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png"/><Relationship Id="rId21" Type="http://schemas.openxmlformats.org/officeDocument/2006/relationships/image" Target="../media/image253.png"/><Relationship Id="rId42" Type="http://schemas.openxmlformats.org/officeDocument/2006/relationships/image" Target="../media/image274.svg"/><Relationship Id="rId63" Type="http://schemas.openxmlformats.org/officeDocument/2006/relationships/image" Target="../media/image295.png"/><Relationship Id="rId84" Type="http://schemas.openxmlformats.org/officeDocument/2006/relationships/image" Target="../media/image316.svg"/><Relationship Id="rId138" Type="http://schemas.openxmlformats.org/officeDocument/2006/relationships/image" Target="../media/image370.svg"/><Relationship Id="rId107" Type="http://schemas.openxmlformats.org/officeDocument/2006/relationships/image" Target="../media/image339.png"/><Relationship Id="rId11" Type="http://schemas.openxmlformats.org/officeDocument/2006/relationships/image" Target="../media/image243.png"/><Relationship Id="rId32" Type="http://schemas.openxmlformats.org/officeDocument/2006/relationships/image" Target="../media/image264.svg"/><Relationship Id="rId53" Type="http://schemas.openxmlformats.org/officeDocument/2006/relationships/image" Target="../media/image285.png"/><Relationship Id="rId74" Type="http://schemas.openxmlformats.org/officeDocument/2006/relationships/image" Target="../media/image306.svg"/><Relationship Id="rId128" Type="http://schemas.openxmlformats.org/officeDocument/2006/relationships/image" Target="../media/image360.svg"/><Relationship Id="rId149" Type="http://schemas.openxmlformats.org/officeDocument/2006/relationships/image" Target="../media/image381.png"/><Relationship Id="rId5" Type="http://schemas.openxmlformats.org/officeDocument/2006/relationships/image" Target="../media/image237.png"/><Relationship Id="rId95" Type="http://schemas.openxmlformats.org/officeDocument/2006/relationships/image" Target="../media/image327.png"/><Relationship Id="rId22" Type="http://schemas.openxmlformats.org/officeDocument/2006/relationships/image" Target="../media/image254.svg"/><Relationship Id="rId27" Type="http://schemas.openxmlformats.org/officeDocument/2006/relationships/image" Target="../media/image259.png"/><Relationship Id="rId43" Type="http://schemas.openxmlformats.org/officeDocument/2006/relationships/image" Target="../media/image275.png"/><Relationship Id="rId48" Type="http://schemas.openxmlformats.org/officeDocument/2006/relationships/image" Target="../media/image280.svg"/><Relationship Id="rId64" Type="http://schemas.openxmlformats.org/officeDocument/2006/relationships/image" Target="../media/image296.svg"/><Relationship Id="rId69" Type="http://schemas.openxmlformats.org/officeDocument/2006/relationships/image" Target="../media/image301.png"/><Relationship Id="rId113" Type="http://schemas.openxmlformats.org/officeDocument/2006/relationships/image" Target="../media/image345.png"/><Relationship Id="rId118" Type="http://schemas.openxmlformats.org/officeDocument/2006/relationships/image" Target="../media/image350.svg"/><Relationship Id="rId134" Type="http://schemas.openxmlformats.org/officeDocument/2006/relationships/image" Target="../media/image366.svg"/><Relationship Id="rId139" Type="http://schemas.openxmlformats.org/officeDocument/2006/relationships/image" Target="../media/image371.png"/><Relationship Id="rId80" Type="http://schemas.openxmlformats.org/officeDocument/2006/relationships/image" Target="../media/image312.svg"/><Relationship Id="rId85" Type="http://schemas.openxmlformats.org/officeDocument/2006/relationships/image" Target="../media/image317.png"/><Relationship Id="rId150" Type="http://schemas.openxmlformats.org/officeDocument/2006/relationships/image" Target="../media/image382.svg"/><Relationship Id="rId12" Type="http://schemas.openxmlformats.org/officeDocument/2006/relationships/image" Target="../media/image244.svg"/><Relationship Id="rId17" Type="http://schemas.openxmlformats.org/officeDocument/2006/relationships/image" Target="../media/image249.png"/><Relationship Id="rId33" Type="http://schemas.openxmlformats.org/officeDocument/2006/relationships/image" Target="../media/image265.png"/><Relationship Id="rId38" Type="http://schemas.openxmlformats.org/officeDocument/2006/relationships/image" Target="../media/image270.svg"/><Relationship Id="rId59" Type="http://schemas.openxmlformats.org/officeDocument/2006/relationships/image" Target="../media/image291.png"/><Relationship Id="rId103" Type="http://schemas.openxmlformats.org/officeDocument/2006/relationships/image" Target="../media/image335.png"/><Relationship Id="rId108" Type="http://schemas.openxmlformats.org/officeDocument/2006/relationships/image" Target="../media/image340.svg"/><Relationship Id="rId124" Type="http://schemas.openxmlformats.org/officeDocument/2006/relationships/image" Target="../media/image356.svg"/><Relationship Id="rId129" Type="http://schemas.openxmlformats.org/officeDocument/2006/relationships/image" Target="../media/image361.png"/><Relationship Id="rId54" Type="http://schemas.openxmlformats.org/officeDocument/2006/relationships/image" Target="../media/image286.svg"/><Relationship Id="rId70" Type="http://schemas.openxmlformats.org/officeDocument/2006/relationships/image" Target="../media/image302.svg"/><Relationship Id="rId75" Type="http://schemas.openxmlformats.org/officeDocument/2006/relationships/image" Target="../media/image307.png"/><Relationship Id="rId91" Type="http://schemas.openxmlformats.org/officeDocument/2006/relationships/image" Target="../media/image323.png"/><Relationship Id="rId96" Type="http://schemas.openxmlformats.org/officeDocument/2006/relationships/image" Target="../media/image328.svg"/><Relationship Id="rId140" Type="http://schemas.openxmlformats.org/officeDocument/2006/relationships/image" Target="../media/image372.svg"/><Relationship Id="rId145" Type="http://schemas.openxmlformats.org/officeDocument/2006/relationships/image" Target="../media/image3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8.svg"/><Relationship Id="rId23" Type="http://schemas.openxmlformats.org/officeDocument/2006/relationships/image" Target="../media/image255.png"/><Relationship Id="rId28" Type="http://schemas.openxmlformats.org/officeDocument/2006/relationships/image" Target="../media/image260.svg"/><Relationship Id="rId49" Type="http://schemas.openxmlformats.org/officeDocument/2006/relationships/image" Target="../media/image281.png"/><Relationship Id="rId114" Type="http://schemas.openxmlformats.org/officeDocument/2006/relationships/image" Target="../media/image346.svg"/><Relationship Id="rId119" Type="http://schemas.openxmlformats.org/officeDocument/2006/relationships/image" Target="../media/image351.png"/><Relationship Id="rId44" Type="http://schemas.openxmlformats.org/officeDocument/2006/relationships/image" Target="../media/image276.svg"/><Relationship Id="rId60" Type="http://schemas.openxmlformats.org/officeDocument/2006/relationships/image" Target="../media/image292.svg"/><Relationship Id="rId65" Type="http://schemas.openxmlformats.org/officeDocument/2006/relationships/image" Target="../media/image297.png"/><Relationship Id="rId81" Type="http://schemas.openxmlformats.org/officeDocument/2006/relationships/image" Target="../media/image313.png"/><Relationship Id="rId86" Type="http://schemas.openxmlformats.org/officeDocument/2006/relationships/image" Target="../media/image318.svg"/><Relationship Id="rId130" Type="http://schemas.openxmlformats.org/officeDocument/2006/relationships/image" Target="../media/image362.svg"/><Relationship Id="rId135" Type="http://schemas.openxmlformats.org/officeDocument/2006/relationships/image" Target="../media/image367.png"/><Relationship Id="rId13" Type="http://schemas.openxmlformats.org/officeDocument/2006/relationships/image" Target="../media/image245.png"/><Relationship Id="rId18" Type="http://schemas.openxmlformats.org/officeDocument/2006/relationships/image" Target="../media/image250.svg"/><Relationship Id="rId39" Type="http://schemas.openxmlformats.org/officeDocument/2006/relationships/image" Target="../media/image271.png"/><Relationship Id="rId109" Type="http://schemas.openxmlformats.org/officeDocument/2006/relationships/image" Target="../media/image341.png"/><Relationship Id="rId34" Type="http://schemas.openxmlformats.org/officeDocument/2006/relationships/image" Target="../media/image266.svg"/><Relationship Id="rId50" Type="http://schemas.openxmlformats.org/officeDocument/2006/relationships/image" Target="../media/image282.svg"/><Relationship Id="rId55" Type="http://schemas.openxmlformats.org/officeDocument/2006/relationships/image" Target="../media/image287.png"/><Relationship Id="rId76" Type="http://schemas.openxmlformats.org/officeDocument/2006/relationships/image" Target="../media/image308.svg"/><Relationship Id="rId97" Type="http://schemas.openxmlformats.org/officeDocument/2006/relationships/image" Target="../media/image329.png"/><Relationship Id="rId104" Type="http://schemas.openxmlformats.org/officeDocument/2006/relationships/image" Target="../media/image336.svg"/><Relationship Id="rId120" Type="http://schemas.openxmlformats.org/officeDocument/2006/relationships/image" Target="../media/image352.svg"/><Relationship Id="rId125" Type="http://schemas.openxmlformats.org/officeDocument/2006/relationships/image" Target="../media/image357.png"/><Relationship Id="rId141" Type="http://schemas.openxmlformats.org/officeDocument/2006/relationships/image" Target="../media/image373.png"/><Relationship Id="rId146" Type="http://schemas.openxmlformats.org/officeDocument/2006/relationships/image" Target="../media/image378.svg"/><Relationship Id="rId7" Type="http://schemas.openxmlformats.org/officeDocument/2006/relationships/image" Target="../media/image239.png"/><Relationship Id="rId71" Type="http://schemas.openxmlformats.org/officeDocument/2006/relationships/image" Target="../media/image303.png"/><Relationship Id="rId92" Type="http://schemas.openxmlformats.org/officeDocument/2006/relationships/image" Target="../media/image324.sv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61.png"/><Relationship Id="rId24" Type="http://schemas.openxmlformats.org/officeDocument/2006/relationships/image" Target="../media/image256.svg"/><Relationship Id="rId40" Type="http://schemas.openxmlformats.org/officeDocument/2006/relationships/image" Target="../media/image272.svg"/><Relationship Id="rId45" Type="http://schemas.openxmlformats.org/officeDocument/2006/relationships/image" Target="../media/image277.png"/><Relationship Id="rId66" Type="http://schemas.openxmlformats.org/officeDocument/2006/relationships/image" Target="../media/image298.svg"/><Relationship Id="rId87" Type="http://schemas.openxmlformats.org/officeDocument/2006/relationships/image" Target="../media/image319.png"/><Relationship Id="rId110" Type="http://schemas.openxmlformats.org/officeDocument/2006/relationships/image" Target="../media/image342.svg"/><Relationship Id="rId115" Type="http://schemas.openxmlformats.org/officeDocument/2006/relationships/image" Target="../media/image347.png"/><Relationship Id="rId131" Type="http://schemas.openxmlformats.org/officeDocument/2006/relationships/image" Target="../media/image363.png"/><Relationship Id="rId136" Type="http://schemas.openxmlformats.org/officeDocument/2006/relationships/image" Target="../media/image368.svg"/><Relationship Id="rId61" Type="http://schemas.openxmlformats.org/officeDocument/2006/relationships/image" Target="../media/image293.png"/><Relationship Id="rId82" Type="http://schemas.openxmlformats.org/officeDocument/2006/relationships/image" Target="../media/image314.svg"/><Relationship Id="rId19" Type="http://schemas.openxmlformats.org/officeDocument/2006/relationships/image" Target="../media/image251.png"/><Relationship Id="rId14" Type="http://schemas.openxmlformats.org/officeDocument/2006/relationships/image" Target="../media/image246.svg"/><Relationship Id="rId30" Type="http://schemas.openxmlformats.org/officeDocument/2006/relationships/image" Target="../media/image262.svg"/><Relationship Id="rId35" Type="http://schemas.openxmlformats.org/officeDocument/2006/relationships/image" Target="../media/image267.png"/><Relationship Id="rId56" Type="http://schemas.openxmlformats.org/officeDocument/2006/relationships/image" Target="../media/image288.svg"/><Relationship Id="rId77" Type="http://schemas.openxmlformats.org/officeDocument/2006/relationships/image" Target="../media/image309.png"/><Relationship Id="rId100" Type="http://schemas.openxmlformats.org/officeDocument/2006/relationships/image" Target="../media/image332.svg"/><Relationship Id="rId105" Type="http://schemas.openxmlformats.org/officeDocument/2006/relationships/image" Target="../media/image337.png"/><Relationship Id="rId126" Type="http://schemas.openxmlformats.org/officeDocument/2006/relationships/image" Target="../media/image358.svg"/><Relationship Id="rId147" Type="http://schemas.openxmlformats.org/officeDocument/2006/relationships/image" Target="../media/image379.png"/><Relationship Id="rId8" Type="http://schemas.openxmlformats.org/officeDocument/2006/relationships/image" Target="../media/image240.svg"/><Relationship Id="rId51" Type="http://schemas.openxmlformats.org/officeDocument/2006/relationships/image" Target="../media/image283.png"/><Relationship Id="rId72" Type="http://schemas.openxmlformats.org/officeDocument/2006/relationships/image" Target="../media/image304.svg"/><Relationship Id="rId93" Type="http://schemas.openxmlformats.org/officeDocument/2006/relationships/image" Target="../media/image325.png"/><Relationship Id="rId98" Type="http://schemas.openxmlformats.org/officeDocument/2006/relationships/image" Target="../media/image330.svg"/><Relationship Id="rId121" Type="http://schemas.openxmlformats.org/officeDocument/2006/relationships/image" Target="../media/image353.png"/><Relationship Id="rId142" Type="http://schemas.openxmlformats.org/officeDocument/2006/relationships/image" Target="../media/image374.svg"/><Relationship Id="rId3" Type="http://schemas.openxmlformats.org/officeDocument/2006/relationships/image" Target="../media/image235.png"/><Relationship Id="rId25" Type="http://schemas.openxmlformats.org/officeDocument/2006/relationships/image" Target="../media/image257.png"/><Relationship Id="rId46" Type="http://schemas.openxmlformats.org/officeDocument/2006/relationships/image" Target="../media/image278.svg"/><Relationship Id="rId67" Type="http://schemas.openxmlformats.org/officeDocument/2006/relationships/image" Target="../media/image299.png"/><Relationship Id="rId116" Type="http://schemas.openxmlformats.org/officeDocument/2006/relationships/image" Target="../media/image348.svg"/><Relationship Id="rId137" Type="http://schemas.openxmlformats.org/officeDocument/2006/relationships/image" Target="../media/image369.png"/><Relationship Id="rId20" Type="http://schemas.openxmlformats.org/officeDocument/2006/relationships/image" Target="../media/image252.svg"/><Relationship Id="rId41" Type="http://schemas.openxmlformats.org/officeDocument/2006/relationships/image" Target="../media/image273.png"/><Relationship Id="rId62" Type="http://schemas.openxmlformats.org/officeDocument/2006/relationships/image" Target="../media/image294.svg"/><Relationship Id="rId83" Type="http://schemas.openxmlformats.org/officeDocument/2006/relationships/image" Target="../media/image315.png"/><Relationship Id="rId88" Type="http://schemas.openxmlformats.org/officeDocument/2006/relationships/image" Target="../media/image320.svg"/><Relationship Id="rId111" Type="http://schemas.openxmlformats.org/officeDocument/2006/relationships/image" Target="../media/image343.png"/><Relationship Id="rId132" Type="http://schemas.openxmlformats.org/officeDocument/2006/relationships/image" Target="../media/image364.svg"/><Relationship Id="rId15" Type="http://schemas.openxmlformats.org/officeDocument/2006/relationships/image" Target="../media/image247.png"/><Relationship Id="rId36" Type="http://schemas.openxmlformats.org/officeDocument/2006/relationships/image" Target="../media/image268.svg"/><Relationship Id="rId57" Type="http://schemas.openxmlformats.org/officeDocument/2006/relationships/image" Target="../media/image289.png"/><Relationship Id="rId106" Type="http://schemas.openxmlformats.org/officeDocument/2006/relationships/image" Target="../media/image338.svg"/><Relationship Id="rId127" Type="http://schemas.openxmlformats.org/officeDocument/2006/relationships/image" Target="../media/image359.png"/><Relationship Id="rId10" Type="http://schemas.openxmlformats.org/officeDocument/2006/relationships/image" Target="../media/image242.svg"/><Relationship Id="rId31" Type="http://schemas.openxmlformats.org/officeDocument/2006/relationships/image" Target="../media/image263.png"/><Relationship Id="rId52" Type="http://schemas.openxmlformats.org/officeDocument/2006/relationships/image" Target="../media/image284.svg"/><Relationship Id="rId73" Type="http://schemas.openxmlformats.org/officeDocument/2006/relationships/image" Target="../media/image305.png"/><Relationship Id="rId78" Type="http://schemas.openxmlformats.org/officeDocument/2006/relationships/image" Target="../media/image310.svg"/><Relationship Id="rId94" Type="http://schemas.openxmlformats.org/officeDocument/2006/relationships/image" Target="../media/image326.svg"/><Relationship Id="rId99" Type="http://schemas.openxmlformats.org/officeDocument/2006/relationships/image" Target="../media/image331.png"/><Relationship Id="rId101" Type="http://schemas.openxmlformats.org/officeDocument/2006/relationships/image" Target="../media/image333.png"/><Relationship Id="rId122" Type="http://schemas.openxmlformats.org/officeDocument/2006/relationships/image" Target="../media/image354.svg"/><Relationship Id="rId143" Type="http://schemas.openxmlformats.org/officeDocument/2006/relationships/image" Target="../media/image375.png"/><Relationship Id="rId148" Type="http://schemas.openxmlformats.org/officeDocument/2006/relationships/image" Target="../media/image380.svg"/><Relationship Id="rId4" Type="http://schemas.openxmlformats.org/officeDocument/2006/relationships/image" Target="../media/image236.svg"/><Relationship Id="rId9" Type="http://schemas.openxmlformats.org/officeDocument/2006/relationships/image" Target="../media/image241.png"/><Relationship Id="rId26" Type="http://schemas.openxmlformats.org/officeDocument/2006/relationships/image" Target="../media/image258.svg"/><Relationship Id="rId47" Type="http://schemas.openxmlformats.org/officeDocument/2006/relationships/image" Target="../media/image279.png"/><Relationship Id="rId68" Type="http://schemas.openxmlformats.org/officeDocument/2006/relationships/image" Target="../media/image300.svg"/><Relationship Id="rId89" Type="http://schemas.openxmlformats.org/officeDocument/2006/relationships/image" Target="../media/image321.png"/><Relationship Id="rId112" Type="http://schemas.openxmlformats.org/officeDocument/2006/relationships/image" Target="../media/image344.svg"/><Relationship Id="rId133" Type="http://schemas.openxmlformats.org/officeDocument/2006/relationships/image" Target="../media/image365.png"/><Relationship Id="rId16" Type="http://schemas.openxmlformats.org/officeDocument/2006/relationships/image" Target="../media/image248.svg"/><Relationship Id="rId37" Type="http://schemas.openxmlformats.org/officeDocument/2006/relationships/image" Target="../media/image269.png"/><Relationship Id="rId58" Type="http://schemas.openxmlformats.org/officeDocument/2006/relationships/image" Target="../media/image290.svg"/><Relationship Id="rId79" Type="http://schemas.openxmlformats.org/officeDocument/2006/relationships/image" Target="../media/image311.png"/><Relationship Id="rId102" Type="http://schemas.openxmlformats.org/officeDocument/2006/relationships/image" Target="../media/image334.svg"/><Relationship Id="rId123" Type="http://schemas.openxmlformats.org/officeDocument/2006/relationships/image" Target="../media/image355.png"/><Relationship Id="rId144" Type="http://schemas.openxmlformats.org/officeDocument/2006/relationships/image" Target="../media/image376.svg"/><Relationship Id="rId90" Type="http://schemas.openxmlformats.org/officeDocument/2006/relationships/image" Target="../media/image322.sv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6.svg"/><Relationship Id="rId21" Type="http://schemas.openxmlformats.org/officeDocument/2006/relationships/image" Target="../media/image401.png"/><Relationship Id="rId42" Type="http://schemas.openxmlformats.org/officeDocument/2006/relationships/image" Target="../media/image422.svg"/><Relationship Id="rId47" Type="http://schemas.openxmlformats.org/officeDocument/2006/relationships/image" Target="../media/image427.png"/><Relationship Id="rId63" Type="http://schemas.openxmlformats.org/officeDocument/2006/relationships/image" Target="../media/image443.png"/><Relationship Id="rId68" Type="http://schemas.openxmlformats.org/officeDocument/2006/relationships/image" Target="../media/image448.svg"/><Relationship Id="rId84" Type="http://schemas.openxmlformats.org/officeDocument/2006/relationships/image" Target="../media/image464.svg"/><Relationship Id="rId89" Type="http://schemas.openxmlformats.org/officeDocument/2006/relationships/image" Target="../media/image469.png"/><Relationship Id="rId16" Type="http://schemas.openxmlformats.org/officeDocument/2006/relationships/image" Target="../media/image396.svg"/><Relationship Id="rId11" Type="http://schemas.openxmlformats.org/officeDocument/2006/relationships/image" Target="../media/image391.png"/><Relationship Id="rId32" Type="http://schemas.openxmlformats.org/officeDocument/2006/relationships/image" Target="../media/image412.svg"/><Relationship Id="rId37" Type="http://schemas.openxmlformats.org/officeDocument/2006/relationships/image" Target="../media/image417.png"/><Relationship Id="rId53" Type="http://schemas.openxmlformats.org/officeDocument/2006/relationships/image" Target="../media/image433.png"/><Relationship Id="rId58" Type="http://schemas.openxmlformats.org/officeDocument/2006/relationships/image" Target="../media/image438.svg"/><Relationship Id="rId74" Type="http://schemas.openxmlformats.org/officeDocument/2006/relationships/image" Target="../media/image454.svg"/><Relationship Id="rId79" Type="http://schemas.openxmlformats.org/officeDocument/2006/relationships/image" Target="../media/image459.png"/><Relationship Id="rId5" Type="http://schemas.openxmlformats.org/officeDocument/2006/relationships/image" Target="../media/image385.png"/><Relationship Id="rId90" Type="http://schemas.openxmlformats.org/officeDocument/2006/relationships/image" Target="../media/image470.svg"/><Relationship Id="rId95" Type="http://schemas.openxmlformats.org/officeDocument/2006/relationships/image" Target="../media/image475.png"/><Relationship Id="rId22" Type="http://schemas.openxmlformats.org/officeDocument/2006/relationships/image" Target="../media/image402.svg"/><Relationship Id="rId27" Type="http://schemas.openxmlformats.org/officeDocument/2006/relationships/image" Target="../media/image407.png"/><Relationship Id="rId43" Type="http://schemas.openxmlformats.org/officeDocument/2006/relationships/image" Target="../media/image423.png"/><Relationship Id="rId48" Type="http://schemas.openxmlformats.org/officeDocument/2006/relationships/image" Target="../media/image428.svg"/><Relationship Id="rId64" Type="http://schemas.openxmlformats.org/officeDocument/2006/relationships/image" Target="../media/image444.svg"/><Relationship Id="rId69" Type="http://schemas.openxmlformats.org/officeDocument/2006/relationships/image" Target="../media/image449.png"/><Relationship Id="rId80" Type="http://schemas.openxmlformats.org/officeDocument/2006/relationships/image" Target="../media/image460.svg"/><Relationship Id="rId85" Type="http://schemas.openxmlformats.org/officeDocument/2006/relationships/image" Target="../media/image465.png"/><Relationship Id="rId3" Type="http://schemas.openxmlformats.org/officeDocument/2006/relationships/image" Target="../media/image383.png"/><Relationship Id="rId12" Type="http://schemas.openxmlformats.org/officeDocument/2006/relationships/image" Target="../media/image392.svg"/><Relationship Id="rId17" Type="http://schemas.openxmlformats.org/officeDocument/2006/relationships/image" Target="../media/image397.png"/><Relationship Id="rId25" Type="http://schemas.openxmlformats.org/officeDocument/2006/relationships/image" Target="../media/image405.png"/><Relationship Id="rId33" Type="http://schemas.openxmlformats.org/officeDocument/2006/relationships/image" Target="../media/image413.png"/><Relationship Id="rId38" Type="http://schemas.openxmlformats.org/officeDocument/2006/relationships/image" Target="../media/image418.svg"/><Relationship Id="rId46" Type="http://schemas.openxmlformats.org/officeDocument/2006/relationships/image" Target="../media/image426.svg"/><Relationship Id="rId59" Type="http://schemas.openxmlformats.org/officeDocument/2006/relationships/image" Target="../media/image439.png"/><Relationship Id="rId67" Type="http://schemas.openxmlformats.org/officeDocument/2006/relationships/image" Target="../media/image447.png"/><Relationship Id="rId20" Type="http://schemas.openxmlformats.org/officeDocument/2006/relationships/image" Target="../media/image400.svg"/><Relationship Id="rId41" Type="http://schemas.openxmlformats.org/officeDocument/2006/relationships/image" Target="../media/image421.png"/><Relationship Id="rId54" Type="http://schemas.openxmlformats.org/officeDocument/2006/relationships/image" Target="../media/image434.svg"/><Relationship Id="rId62" Type="http://schemas.openxmlformats.org/officeDocument/2006/relationships/image" Target="../media/image442.svg"/><Relationship Id="rId70" Type="http://schemas.openxmlformats.org/officeDocument/2006/relationships/image" Target="../media/image450.svg"/><Relationship Id="rId75" Type="http://schemas.openxmlformats.org/officeDocument/2006/relationships/image" Target="../media/image455.png"/><Relationship Id="rId83" Type="http://schemas.openxmlformats.org/officeDocument/2006/relationships/image" Target="../media/image463.png"/><Relationship Id="rId88" Type="http://schemas.openxmlformats.org/officeDocument/2006/relationships/image" Target="../media/image468.svg"/><Relationship Id="rId91" Type="http://schemas.openxmlformats.org/officeDocument/2006/relationships/image" Target="../media/image471.png"/><Relationship Id="rId96" Type="http://schemas.openxmlformats.org/officeDocument/2006/relationships/image" Target="../media/image476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6.svg"/><Relationship Id="rId15" Type="http://schemas.openxmlformats.org/officeDocument/2006/relationships/image" Target="../media/image395.png"/><Relationship Id="rId23" Type="http://schemas.openxmlformats.org/officeDocument/2006/relationships/image" Target="../media/image403.png"/><Relationship Id="rId28" Type="http://schemas.openxmlformats.org/officeDocument/2006/relationships/image" Target="../media/image408.svg"/><Relationship Id="rId36" Type="http://schemas.openxmlformats.org/officeDocument/2006/relationships/image" Target="../media/image416.svg"/><Relationship Id="rId49" Type="http://schemas.openxmlformats.org/officeDocument/2006/relationships/image" Target="../media/image429.png"/><Relationship Id="rId57" Type="http://schemas.openxmlformats.org/officeDocument/2006/relationships/image" Target="../media/image437.png"/><Relationship Id="rId10" Type="http://schemas.openxmlformats.org/officeDocument/2006/relationships/image" Target="../media/image390.svg"/><Relationship Id="rId31" Type="http://schemas.openxmlformats.org/officeDocument/2006/relationships/image" Target="../media/image411.png"/><Relationship Id="rId44" Type="http://schemas.openxmlformats.org/officeDocument/2006/relationships/image" Target="../media/image424.svg"/><Relationship Id="rId52" Type="http://schemas.openxmlformats.org/officeDocument/2006/relationships/image" Target="../media/image432.svg"/><Relationship Id="rId60" Type="http://schemas.openxmlformats.org/officeDocument/2006/relationships/image" Target="../media/image440.svg"/><Relationship Id="rId65" Type="http://schemas.openxmlformats.org/officeDocument/2006/relationships/image" Target="../media/image445.png"/><Relationship Id="rId73" Type="http://schemas.openxmlformats.org/officeDocument/2006/relationships/image" Target="../media/image453.png"/><Relationship Id="rId78" Type="http://schemas.openxmlformats.org/officeDocument/2006/relationships/image" Target="../media/image458.svg"/><Relationship Id="rId81" Type="http://schemas.openxmlformats.org/officeDocument/2006/relationships/image" Target="../media/image461.png"/><Relationship Id="rId86" Type="http://schemas.openxmlformats.org/officeDocument/2006/relationships/image" Target="../media/image466.svg"/><Relationship Id="rId94" Type="http://schemas.openxmlformats.org/officeDocument/2006/relationships/image" Target="../media/image474.svg"/><Relationship Id="rId4" Type="http://schemas.openxmlformats.org/officeDocument/2006/relationships/image" Target="../media/image384.svg"/><Relationship Id="rId9" Type="http://schemas.openxmlformats.org/officeDocument/2006/relationships/image" Target="../media/image389.png"/><Relationship Id="rId13" Type="http://schemas.openxmlformats.org/officeDocument/2006/relationships/image" Target="../media/image393.png"/><Relationship Id="rId18" Type="http://schemas.openxmlformats.org/officeDocument/2006/relationships/image" Target="../media/image398.svg"/><Relationship Id="rId39" Type="http://schemas.openxmlformats.org/officeDocument/2006/relationships/image" Target="../media/image419.png"/><Relationship Id="rId34" Type="http://schemas.openxmlformats.org/officeDocument/2006/relationships/image" Target="../media/image414.svg"/><Relationship Id="rId50" Type="http://schemas.openxmlformats.org/officeDocument/2006/relationships/image" Target="../media/image430.svg"/><Relationship Id="rId55" Type="http://schemas.openxmlformats.org/officeDocument/2006/relationships/image" Target="../media/image435.png"/><Relationship Id="rId76" Type="http://schemas.openxmlformats.org/officeDocument/2006/relationships/image" Target="../media/image456.svg"/><Relationship Id="rId97" Type="http://schemas.openxmlformats.org/officeDocument/2006/relationships/image" Target="../media/image477.png"/><Relationship Id="rId7" Type="http://schemas.openxmlformats.org/officeDocument/2006/relationships/image" Target="../media/image387.png"/><Relationship Id="rId71" Type="http://schemas.openxmlformats.org/officeDocument/2006/relationships/image" Target="../media/image451.png"/><Relationship Id="rId92" Type="http://schemas.openxmlformats.org/officeDocument/2006/relationships/image" Target="../media/image472.sv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409.png"/><Relationship Id="rId24" Type="http://schemas.openxmlformats.org/officeDocument/2006/relationships/image" Target="../media/image404.svg"/><Relationship Id="rId40" Type="http://schemas.openxmlformats.org/officeDocument/2006/relationships/image" Target="../media/image420.svg"/><Relationship Id="rId45" Type="http://schemas.openxmlformats.org/officeDocument/2006/relationships/image" Target="../media/image425.png"/><Relationship Id="rId66" Type="http://schemas.openxmlformats.org/officeDocument/2006/relationships/image" Target="../media/image446.svg"/><Relationship Id="rId87" Type="http://schemas.openxmlformats.org/officeDocument/2006/relationships/image" Target="../media/image467.png"/><Relationship Id="rId61" Type="http://schemas.openxmlformats.org/officeDocument/2006/relationships/image" Target="../media/image441.png"/><Relationship Id="rId82" Type="http://schemas.openxmlformats.org/officeDocument/2006/relationships/image" Target="../media/image462.svg"/><Relationship Id="rId19" Type="http://schemas.openxmlformats.org/officeDocument/2006/relationships/image" Target="../media/image399.png"/><Relationship Id="rId14" Type="http://schemas.openxmlformats.org/officeDocument/2006/relationships/image" Target="../media/image394.svg"/><Relationship Id="rId30" Type="http://schemas.openxmlformats.org/officeDocument/2006/relationships/image" Target="../media/image410.svg"/><Relationship Id="rId35" Type="http://schemas.openxmlformats.org/officeDocument/2006/relationships/image" Target="../media/image415.png"/><Relationship Id="rId56" Type="http://schemas.openxmlformats.org/officeDocument/2006/relationships/image" Target="../media/image436.svg"/><Relationship Id="rId77" Type="http://schemas.openxmlformats.org/officeDocument/2006/relationships/image" Target="../media/image457.png"/><Relationship Id="rId8" Type="http://schemas.openxmlformats.org/officeDocument/2006/relationships/image" Target="../media/image388.svg"/><Relationship Id="rId51" Type="http://schemas.openxmlformats.org/officeDocument/2006/relationships/image" Target="../media/image431.png"/><Relationship Id="rId72" Type="http://schemas.openxmlformats.org/officeDocument/2006/relationships/image" Target="../media/image452.svg"/><Relationship Id="rId93" Type="http://schemas.openxmlformats.org/officeDocument/2006/relationships/image" Target="../media/image473.png"/><Relationship Id="rId98" Type="http://schemas.openxmlformats.org/officeDocument/2006/relationships/image" Target="../media/image478.sv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3.png"/><Relationship Id="rId21" Type="http://schemas.openxmlformats.org/officeDocument/2006/relationships/image" Target="../media/image497.png"/><Relationship Id="rId42" Type="http://schemas.openxmlformats.org/officeDocument/2006/relationships/image" Target="../media/image518.svg"/><Relationship Id="rId63" Type="http://schemas.openxmlformats.org/officeDocument/2006/relationships/image" Target="../media/image539.png"/><Relationship Id="rId84" Type="http://schemas.openxmlformats.org/officeDocument/2006/relationships/image" Target="../media/image560.svg"/><Relationship Id="rId138" Type="http://schemas.openxmlformats.org/officeDocument/2006/relationships/image" Target="../media/image614.svg"/><Relationship Id="rId107" Type="http://schemas.openxmlformats.org/officeDocument/2006/relationships/image" Target="../media/image583.png"/><Relationship Id="rId11" Type="http://schemas.openxmlformats.org/officeDocument/2006/relationships/image" Target="../media/image487.png"/><Relationship Id="rId32" Type="http://schemas.openxmlformats.org/officeDocument/2006/relationships/image" Target="../media/image508.svg"/><Relationship Id="rId37" Type="http://schemas.openxmlformats.org/officeDocument/2006/relationships/image" Target="../media/image513.png"/><Relationship Id="rId53" Type="http://schemas.openxmlformats.org/officeDocument/2006/relationships/image" Target="../media/image529.png"/><Relationship Id="rId58" Type="http://schemas.openxmlformats.org/officeDocument/2006/relationships/image" Target="../media/image534.svg"/><Relationship Id="rId74" Type="http://schemas.openxmlformats.org/officeDocument/2006/relationships/image" Target="../media/image550.svg"/><Relationship Id="rId79" Type="http://schemas.openxmlformats.org/officeDocument/2006/relationships/image" Target="../media/image555.png"/><Relationship Id="rId102" Type="http://schemas.openxmlformats.org/officeDocument/2006/relationships/image" Target="../media/image578.svg"/><Relationship Id="rId123" Type="http://schemas.openxmlformats.org/officeDocument/2006/relationships/image" Target="../media/image599.png"/><Relationship Id="rId128" Type="http://schemas.openxmlformats.org/officeDocument/2006/relationships/image" Target="../media/image604.svg"/><Relationship Id="rId144" Type="http://schemas.openxmlformats.org/officeDocument/2006/relationships/image" Target="../media/image620.svg"/><Relationship Id="rId5" Type="http://schemas.openxmlformats.org/officeDocument/2006/relationships/image" Target="../media/image481.png"/><Relationship Id="rId90" Type="http://schemas.openxmlformats.org/officeDocument/2006/relationships/image" Target="../media/image566.svg"/><Relationship Id="rId95" Type="http://schemas.openxmlformats.org/officeDocument/2006/relationships/image" Target="../media/image571.png"/><Relationship Id="rId22" Type="http://schemas.openxmlformats.org/officeDocument/2006/relationships/image" Target="../media/image498.svg"/><Relationship Id="rId27" Type="http://schemas.openxmlformats.org/officeDocument/2006/relationships/image" Target="../media/image503.png"/><Relationship Id="rId43" Type="http://schemas.openxmlformats.org/officeDocument/2006/relationships/image" Target="../media/image519.png"/><Relationship Id="rId48" Type="http://schemas.openxmlformats.org/officeDocument/2006/relationships/image" Target="../media/image524.svg"/><Relationship Id="rId64" Type="http://schemas.openxmlformats.org/officeDocument/2006/relationships/image" Target="../media/image540.svg"/><Relationship Id="rId69" Type="http://schemas.openxmlformats.org/officeDocument/2006/relationships/image" Target="../media/image545.png"/><Relationship Id="rId113" Type="http://schemas.openxmlformats.org/officeDocument/2006/relationships/image" Target="../media/image589.png"/><Relationship Id="rId118" Type="http://schemas.openxmlformats.org/officeDocument/2006/relationships/image" Target="../media/image594.svg"/><Relationship Id="rId134" Type="http://schemas.openxmlformats.org/officeDocument/2006/relationships/image" Target="../media/image610.svg"/><Relationship Id="rId139" Type="http://schemas.openxmlformats.org/officeDocument/2006/relationships/image" Target="../media/image615.png"/><Relationship Id="rId80" Type="http://schemas.openxmlformats.org/officeDocument/2006/relationships/image" Target="../media/image556.svg"/><Relationship Id="rId85" Type="http://schemas.openxmlformats.org/officeDocument/2006/relationships/image" Target="../media/image561.png"/><Relationship Id="rId12" Type="http://schemas.openxmlformats.org/officeDocument/2006/relationships/image" Target="../media/image488.svg"/><Relationship Id="rId17" Type="http://schemas.openxmlformats.org/officeDocument/2006/relationships/image" Target="../media/image493.png"/><Relationship Id="rId33" Type="http://schemas.openxmlformats.org/officeDocument/2006/relationships/image" Target="../media/image509.png"/><Relationship Id="rId38" Type="http://schemas.openxmlformats.org/officeDocument/2006/relationships/image" Target="../media/image514.svg"/><Relationship Id="rId59" Type="http://schemas.openxmlformats.org/officeDocument/2006/relationships/image" Target="../media/image535.png"/><Relationship Id="rId103" Type="http://schemas.openxmlformats.org/officeDocument/2006/relationships/image" Target="../media/image579.png"/><Relationship Id="rId108" Type="http://schemas.openxmlformats.org/officeDocument/2006/relationships/image" Target="../media/image584.svg"/><Relationship Id="rId124" Type="http://schemas.openxmlformats.org/officeDocument/2006/relationships/image" Target="../media/image600.svg"/><Relationship Id="rId129" Type="http://schemas.openxmlformats.org/officeDocument/2006/relationships/image" Target="../media/image605.png"/><Relationship Id="rId54" Type="http://schemas.openxmlformats.org/officeDocument/2006/relationships/image" Target="../media/image530.svg"/><Relationship Id="rId70" Type="http://schemas.openxmlformats.org/officeDocument/2006/relationships/image" Target="../media/image546.svg"/><Relationship Id="rId75" Type="http://schemas.openxmlformats.org/officeDocument/2006/relationships/image" Target="../media/image551.png"/><Relationship Id="rId91" Type="http://schemas.openxmlformats.org/officeDocument/2006/relationships/image" Target="../media/image567.png"/><Relationship Id="rId96" Type="http://schemas.openxmlformats.org/officeDocument/2006/relationships/image" Target="../media/image572.svg"/><Relationship Id="rId140" Type="http://schemas.openxmlformats.org/officeDocument/2006/relationships/image" Target="../media/image616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2.svg"/><Relationship Id="rId23" Type="http://schemas.openxmlformats.org/officeDocument/2006/relationships/image" Target="../media/image499.png"/><Relationship Id="rId28" Type="http://schemas.openxmlformats.org/officeDocument/2006/relationships/image" Target="../media/image504.svg"/><Relationship Id="rId49" Type="http://schemas.openxmlformats.org/officeDocument/2006/relationships/image" Target="../media/image525.png"/><Relationship Id="rId114" Type="http://schemas.openxmlformats.org/officeDocument/2006/relationships/image" Target="../media/image590.svg"/><Relationship Id="rId119" Type="http://schemas.openxmlformats.org/officeDocument/2006/relationships/image" Target="../media/image595.png"/><Relationship Id="rId44" Type="http://schemas.openxmlformats.org/officeDocument/2006/relationships/image" Target="../media/image520.svg"/><Relationship Id="rId60" Type="http://schemas.openxmlformats.org/officeDocument/2006/relationships/image" Target="../media/image536.svg"/><Relationship Id="rId65" Type="http://schemas.openxmlformats.org/officeDocument/2006/relationships/image" Target="../media/image541.png"/><Relationship Id="rId81" Type="http://schemas.openxmlformats.org/officeDocument/2006/relationships/image" Target="../media/image557.png"/><Relationship Id="rId86" Type="http://schemas.openxmlformats.org/officeDocument/2006/relationships/image" Target="../media/image562.svg"/><Relationship Id="rId130" Type="http://schemas.openxmlformats.org/officeDocument/2006/relationships/image" Target="../media/image606.svg"/><Relationship Id="rId135" Type="http://schemas.openxmlformats.org/officeDocument/2006/relationships/image" Target="../media/image611.png"/><Relationship Id="rId13" Type="http://schemas.openxmlformats.org/officeDocument/2006/relationships/image" Target="../media/image489.png"/><Relationship Id="rId18" Type="http://schemas.openxmlformats.org/officeDocument/2006/relationships/image" Target="../media/image494.svg"/><Relationship Id="rId39" Type="http://schemas.openxmlformats.org/officeDocument/2006/relationships/image" Target="../media/image515.png"/><Relationship Id="rId109" Type="http://schemas.openxmlformats.org/officeDocument/2006/relationships/image" Target="../media/image585.png"/><Relationship Id="rId34" Type="http://schemas.openxmlformats.org/officeDocument/2006/relationships/image" Target="../media/image510.svg"/><Relationship Id="rId50" Type="http://schemas.openxmlformats.org/officeDocument/2006/relationships/image" Target="../media/image526.svg"/><Relationship Id="rId55" Type="http://schemas.openxmlformats.org/officeDocument/2006/relationships/image" Target="../media/image531.png"/><Relationship Id="rId76" Type="http://schemas.openxmlformats.org/officeDocument/2006/relationships/image" Target="../media/image552.svg"/><Relationship Id="rId97" Type="http://schemas.openxmlformats.org/officeDocument/2006/relationships/image" Target="../media/image573.png"/><Relationship Id="rId104" Type="http://schemas.openxmlformats.org/officeDocument/2006/relationships/image" Target="../media/image580.svg"/><Relationship Id="rId120" Type="http://schemas.openxmlformats.org/officeDocument/2006/relationships/image" Target="../media/image596.svg"/><Relationship Id="rId125" Type="http://schemas.openxmlformats.org/officeDocument/2006/relationships/image" Target="../media/image601.png"/><Relationship Id="rId141" Type="http://schemas.openxmlformats.org/officeDocument/2006/relationships/image" Target="../media/image617.png"/><Relationship Id="rId7" Type="http://schemas.openxmlformats.org/officeDocument/2006/relationships/image" Target="../media/image483.png"/><Relationship Id="rId71" Type="http://schemas.openxmlformats.org/officeDocument/2006/relationships/image" Target="../media/image547.png"/><Relationship Id="rId92" Type="http://schemas.openxmlformats.org/officeDocument/2006/relationships/image" Target="../media/image568.sv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505.png"/><Relationship Id="rId24" Type="http://schemas.openxmlformats.org/officeDocument/2006/relationships/image" Target="../media/image500.svg"/><Relationship Id="rId40" Type="http://schemas.openxmlformats.org/officeDocument/2006/relationships/image" Target="../media/image516.svg"/><Relationship Id="rId45" Type="http://schemas.openxmlformats.org/officeDocument/2006/relationships/image" Target="../media/image521.png"/><Relationship Id="rId66" Type="http://schemas.openxmlformats.org/officeDocument/2006/relationships/image" Target="../media/image542.svg"/><Relationship Id="rId87" Type="http://schemas.openxmlformats.org/officeDocument/2006/relationships/image" Target="../media/image563.png"/><Relationship Id="rId110" Type="http://schemas.openxmlformats.org/officeDocument/2006/relationships/image" Target="../media/image586.svg"/><Relationship Id="rId115" Type="http://schemas.openxmlformats.org/officeDocument/2006/relationships/image" Target="../media/image591.png"/><Relationship Id="rId131" Type="http://schemas.openxmlformats.org/officeDocument/2006/relationships/image" Target="../media/image607.png"/><Relationship Id="rId136" Type="http://schemas.openxmlformats.org/officeDocument/2006/relationships/image" Target="../media/image612.svg"/><Relationship Id="rId61" Type="http://schemas.openxmlformats.org/officeDocument/2006/relationships/image" Target="../media/image537.png"/><Relationship Id="rId82" Type="http://schemas.openxmlformats.org/officeDocument/2006/relationships/image" Target="../media/image558.svg"/><Relationship Id="rId19" Type="http://schemas.openxmlformats.org/officeDocument/2006/relationships/image" Target="../media/image495.png"/><Relationship Id="rId14" Type="http://schemas.openxmlformats.org/officeDocument/2006/relationships/image" Target="../media/image490.svg"/><Relationship Id="rId30" Type="http://schemas.openxmlformats.org/officeDocument/2006/relationships/image" Target="../media/image506.svg"/><Relationship Id="rId35" Type="http://schemas.openxmlformats.org/officeDocument/2006/relationships/image" Target="../media/image511.png"/><Relationship Id="rId56" Type="http://schemas.openxmlformats.org/officeDocument/2006/relationships/image" Target="../media/image532.svg"/><Relationship Id="rId77" Type="http://schemas.openxmlformats.org/officeDocument/2006/relationships/image" Target="../media/image553.png"/><Relationship Id="rId100" Type="http://schemas.openxmlformats.org/officeDocument/2006/relationships/image" Target="../media/image576.svg"/><Relationship Id="rId105" Type="http://schemas.openxmlformats.org/officeDocument/2006/relationships/image" Target="../media/image581.png"/><Relationship Id="rId126" Type="http://schemas.openxmlformats.org/officeDocument/2006/relationships/image" Target="../media/image602.svg"/><Relationship Id="rId8" Type="http://schemas.openxmlformats.org/officeDocument/2006/relationships/image" Target="../media/image484.svg"/><Relationship Id="rId51" Type="http://schemas.openxmlformats.org/officeDocument/2006/relationships/image" Target="../media/image527.png"/><Relationship Id="rId72" Type="http://schemas.openxmlformats.org/officeDocument/2006/relationships/image" Target="../media/image548.svg"/><Relationship Id="rId93" Type="http://schemas.openxmlformats.org/officeDocument/2006/relationships/image" Target="../media/image569.png"/><Relationship Id="rId98" Type="http://schemas.openxmlformats.org/officeDocument/2006/relationships/image" Target="../media/image574.svg"/><Relationship Id="rId121" Type="http://schemas.openxmlformats.org/officeDocument/2006/relationships/image" Target="../media/image597.png"/><Relationship Id="rId142" Type="http://schemas.openxmlformats.org/officeDocument/2006/relationships/image" Target="../media/image618.svg"/><Relationship Id="rId3" Type="http://schemas.openxmlformats.org/officeDocument/2006/relationships/image" Target="../media/image479.png"/><Relationship Id="rId25" Type="http://schemas.openxmlformats.org/officeDocument/2006/relationships/image" Target="../media/image501.png"/><Relationship Id="rId46" Type="http://schemas.openxmlformats.org/officeDocument/2006/relationships/image" Target="../media/image522.svg"/><Relationship Id="rId67" Type="http://schemas.openxmlformats.org/officeDocument/2006/relationships/image" Target="../media/image543.png"/><Relationship Id="rId116" Type="http://schemas.openxmlformats.org/officeDocument/2006/relationships/image" Target="../media/image592.svg"/><Relationship Id="rId137" Type="http://schemas.openxmlformats.org/officeDocument/2006/relationships/image" Target="../media/image613.png"/><Relationship Id="rId20" Type="http://schemas.openxmlformats.org/officeDocument/2006/relationships/image" Target="../media/image496.svg"/><Relationship Id="rId41" Type="http://schemas.openxmlformats.org/officeDocument/2006/relationships/image" Target="../media/image517.png"/><Relationship Id="rId62" Type="http://schemas.openxmlformats.org/officeDocument/2006/relationships/image" Target="../media/image538.svg"/><Relationship Id="rId83" Type="http://schemas.openxmlformats.org/officeDocument/2006/relationships/image" Target="../media/image559.png"/><Relationship Id="rId88" Type="http://schemas.openxmlformats.org/officeDocument/2006/relationships/image" Target="../media/image564.svg"/><Relationship Id="rId111" Type="http://schemas.openxmlformats.org/officeDocument/2006/relationships/image" Target="../media/image587.png"/><Relationship Id="rId132" Type="http://schemas.openxmlformats.org/officeDocument/2006/relationships/image" Target="../media/image608.svg"/><Relationship Id="rId15" Type="http://schemas.openxmlformats.org/officeDocument/2006/relationships/image" Target="../media/image491.png"/><Relationship Id="rId36" Type="http://schemas.openxmlformats.org/officeDocument/2006/relationships/image" Target="../media/image512.svg"/><Relationship Id="rId57" Type="http://schemas.openxmlformats.org/officeDocument/2006/relationships/image" Target="../media/image533.png"/><Relationship Id="rId106" Type="http://schemas.openxmlformats.org/officeDocument/2006/relationships/image" Target="../media/image582.svg"/><Relationship Id="rId127" Type="http://schemas.openxmlformats.org/officeDocument/2006/relationships/image" Target="../media/image603.png"/><Relationship Id="rId10" Type="http://schemas.openxmlformats.org/officeDocument/2006/relationships/image" Target="../media/image486.svg"/><Relationship Id="rId31" Type="http://schemas.openxmlformats.org/officeDocument/2006/relationships/image" Target="../media/image507.png"/><Relationship Id="rId52" Type="http://schemas.openxmlformats.org/officeDocument/2006/relationships/image" Target="../media/image528.svg"/><Relationship Id="rId73" Type="http://schemas.openxmlformats.org/officeDocument/2006/relationships/image" Target="../media/image549.png"/><Relationship Id="rId78" Type="http://schemas.openxmlformats.org/officeDocument/2006/relationships/image" Target="../media/image554.svg"/><Relationship Id="rId94" Type="http://schemas.openxmlformats.org/officeDocument/2006/relationships/image" Target="../media/image570.svg"/><Relationship Id="rId99" Type="http://schemas.openxmlformats.org/officeDocument/2006/relationships/image" Target="../media/image575.png"/><Relationship Id="rId101" Type="http://schemas.openxmlformats.org/officeDocument/2006/relationships/image" Target="../media/image577.png"/><Relationship Id="rId122" Type="http://schemas.openxmlformats.org/officeDocument/2006/relationships/image" Target="../media/image598.svg"/><Relationship Id="rId143" Type="http://schemas.openxmlformats.org/officeDocument/2006/relationships/image" Target="../media/image619.png"/><Relationship Id="rId4" Type="http://schemas.openxmlformats.org/officeDocument/2006/relationships/image" Target="../media/image480.svg"/><Relationship Id="rId9" Type="http://schemas.openxmlformats.org/officeDocument/2006/relationships/image" Target="../media/image485.png"/><Relationship Id="rId26" Type="http://schemas.openxmlformats.org/officeDocument/2006/relationships/image" Target="../media/image502.svg"/><Relationship Id="rId47" Type="http://schemas.openxmlformats.org/officeDocument/2006/relationships/image" Target="../media/image523.png"/><Relationship Id="rId68" Type="http://schemas.openxmlformats.org/officeDocument/2006/relationships/image" Target="../media/image544.svg"/><Relationship Id="rId89" Type="http://schemas.openxmlformats.org/officeDocument/2006/relationships/image" Target="../media/image565.png"/><Relationship Id="rId112" Type="http://schemas.openxmlformats.org/officeDocument/2006/relationships/image" Target="../media/image588.svg"/><Relationship Id="rId133" Type="http://schemas.openxmlformats.org/officeDocument/2006/relationships/image" Target="../media/image609.png"/><Relationship Id="rId16" Type="http://schemas.openxmlformats.org/officeDocument/2006/relationships/image" Target="../media/image492.sv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36.svg"/><Relationship Id="rId21" Type="http://schemas.openxmlformats.org/officeDocument/2006/relationships/image" Target="../media/image640.svg"/><Relationship Id="rId42" Type="http://schemas.openxmlformats.org/officeDocument/2006/relationships/image" Target="../media/image661.png"/><Relationship Id="rId63" Type="http://schemas.openxmlformats.org/officeDocument/2006/relationships/image" Target="../media/image682.svg"/><Relationship Id="rId84" Type="http://schemas.openxmlformats.org/officeDocument/2006/relationships/image" Target="../media/image703.png"/><Relationship Id="rId138" Type="http://schemas.openxmlformats.org/officeDocument/2006/relationships/image" Target="../media/image757.png"/><Relationship Id="rId159" Type="http://schemas.openxmlformats.org/officeDocument/2006/relationships/image" Target="../media/image778.svg"/><Relationship Id="rId107" Type="http://schemas.openxmlformats.org/officeDocument/2006/relationships/image" Target="../media/image726.svg"/><Relationship Id="rId11" Type="http://schemas.openxmlformats.org/officeDocument/2006/relationships/image" Target="../media/image630.svg"/><Relationship Id="rId32" Type="http://schemas.openxmlformats.org/officeDocument/2006/relationships/image" Target="../media/image651.png"/><Relationship Id="rId53" Type="http://schemas.openxmlformats.org/officeDocument/2006/relationships/image" Target="../media/image672.svg"/><Relationship Id="rId74" Type="http://schemas.openxmlformats.org/officeDocument/2006/relationships/image" Target="../media/image693.png"/><Relationship Id="rId128" Type="http://schemas.openxmlformats.org/officeDocument/2006/relationships/image" Target="../media/image747.png"/><Relationship Id="rId149" Type="http://schemas.openxmlformats.org/officeDocument/2006/relationships/image" Target="../media/image768.svg"/><Relationship Id="rId5" Type="http://schemas.openxmlformats.org/officeDocument/2006/relationships/image" Target="../media/image624.svg"/><Relationship Id="rId95" Type="http://schemas.openxmlformats.org/officeDocument/2006/relationships/image" Target="../media/image714.svg"/><Relationship Id="rId160" Type="http://schemas.openxmlformats.org/officeDocument/2006/relationships/image" Target="../media/image779.png"/><Relationship Id="rId22" Type="http://schemas.openxmlformats.org/officeDocument/2006/relationships/image" Target="../media/image641.png"/><Relationship Id="rId43" Type="http://schemas.openxmlformats.org/officeDocument/2006/relationships/image" Target="../media/image662.svg"/><Relationship Id="rId64" Type="http://schemas.openxmlformats.org/officeDocument/2006/relationships/image" Target="../media/image683.png"/><Relationship Id="rId118" Type="http://schemas.openxmlformats.org/officeDocument/2006/relationships/image" Target="../media/image737.png"/><Relationship Id="rId139" Type="http://schemas.openxmlformats.org/officeDocument/2006/relationships/image" Target="../media/image758.svg"/><Relationship Id="rId85" Type="http://schemas.openxmlformats.org/officeDocument/2006/relationships/image" Target="../media/image704.svg"/><Relationship Id="rId150" Type="http://schemas.openxmlformats.org/officeDocument/2006/relationships/image" Target="../media/image769.png"/><Relationship Id="rId12" Type="http://schemas.openxmlformats.org/officeDocument/2006/relationships/image" Target="../media/image631.png"/><Relationship Id="rId33" Type="http://schemas.openxmlformats.org/officeDocument/2006/relationships/image" Target="../media/image652.svg"/><Relationship Id="rId108" Type="http://schemas.openxmlformats.org/officeDocument/2006/relationships/image" Target="../media/image727.png"/><Relationship Id="rId129" Type="http://schemas.openxmlformats.org/officeDocument/2006/relationships/image" Target="../media/image748.svg"/><Relationship Id="rId54" Type="http://schemas.openxmlformats.org/officeDocument/2006/relationships/image" Target="../media/image673.png"/><Relationship Id="rId70" Type="http://schemas.openxmlformats.org/officeDocument/2006/relationships/image" Target="../media/image689.png"/><Relationship Id="rId75" Type="http://schemas.openxmlformats.org/officeDocument/2006/relationships/image" Target="../media/image694.svg"/><Relationship Id="rId91" Type="http://schemas.openxmlformats.org/officeDocument/2006/relationships/image" Target="../media/image710.svg"/><Relationship Id="rId96" Type="http://schemas.openxmlformats.org/officeDocument/2006/relationships/image" Target="../media/image715.png"/><Relationship Id="rId140" Type="http://schemas.openxmlformats.org/officeDocument/2006/relationships/image" Target="../media/image759.png"/><Relationship Id="rId145" Type="http://schemas.openxmlformats.org/officeDocument/2006/relationships/image" Target="../media/image764.svg"/><Relationship Id="rId161" Type="http://schemas.openxmlformats.org/officeDocument/2006/relationships/image" Target="../media/image780.svg"/><Relationship Id="rId166" Type="http://schemas.openxmlformats.org/officeDocument/2006/relationships/image" Target="../media/image78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5.png"/><Relationship Id="rId23" Type="http://schemas.openxmlformats.org/officeDocument/2006/relationships/image" Target="../media/image642.svg"/><Relationship Id="rId28" Type="http://schemas.openxmlformats.org/officeDocument/2006/relationships/image" Target="../media/image647.png"/><Relationship Id="rId49" Type="http://schemas.openxmlformats.org/officeDocument/2006/relationships/image" Target="../media/image668.svg"/><Relationship Id="rId114" Type="http://schemas.openxmlformats.org/officeDocument/2006/relationships/image" Target="../media/image733.png"/><Relationship Id="rId119" Type="http://schemas.openxmlformats.org/officeDocument/2006/relationships/image" Target="../media/image738.svg"/><Relationship Id="rId44" Type="http://schemas.openxmlformats.org/officeDocument/2006/relationships/image" Target="../media/image663.png"/><Relationship Id="rId60" Type="http://schemas.openxmlformats.org/officeDocument/2006/relationships/image" Target="../media/image679.png"/><Relationship Id="rId65" Type="http://schemas.openxmlformats.org/officeDocument/2006/relationships/image" Target="../media/image684.svg"/><Relationship Id="rId81" Type="http://schemas.openxmlformats.org/officeDocument/2006/relationships/image" Target="../media/image700.svg"/><Relationship Id="rId86" Type="http://schemas.openxmlformats.org/officeDocument/2006/relationships/image" Target="../media/image705.png"/><Relationship Id="rId130" Type="http://schemas.openxmlformats.org/officeDocument/2006/relationships/image" Target="../media/image749.png"/><Relationship Id="rId135" Type="http://schemas.openxmlformats.org/officeDocument/2006/relationships/image" Target="../media/image754.svg"/><Relationship Id="rId151" Type="http://schemas.openxmlformats.org/officeDocument/2006/relationships/image" Target="../media/image770.svg"/><Relationship Id="rId156" Type="http://schemas.openxmlformats.org/officeDocument/2006/relationships/image" Target="../media/image775.png"/><Relationship Id="rId13" Type="http://schemas.openxmlformats.org/officeDocument/2006/relationships/image" Target="../media/image632.svg"/><Relationship Id="rId18" Type="http://schemas.openxmlformats.org/officeDocument/2006/relationships/image" Target="../media/image637.png"/><Relationship Id="rId39" Type="http://schemas.openxmlformats.org/officeDocument/2006/relationships/image" Target="../media/image658.svg"/><Relationship Id="rId109" Type="http://schemas.openxmlformats.org/officeDocument/2006/relationships/image" Target="../media/image728.svg"/><Relationship Id="rId34" Type="http://schemas.openxmlformats.org/officeDocument/2006/relationships/image" Target="../media/image653.png"/><Relationship Id="rId50" Type="http://schemas.openxmlformats.org/officeDocument/2006/relationships/image" Target="../media/image669.png"/><Relationship Id="rId55" Type="http://schemas.openxmlformats.org/officeDocument/2006/relationships/image" Target="../media/image674.svg"/><Relationship Id="rId76" Type="http://schemas.openxmlformats.org/officeDocument/2006/relationships/image" Target="../media/image695.png"/><Relationship Id="rId97" Type="http://schemas.openxmlformats.org/officeDocument/2006/relationships/image" Target="../media/image716.svg"/><Relationship Id="rId104" Type="http://schemas.openxmlformats.org/officeDocument/2006/relationships/image" Target="../media/image723.png"/><Relationship Id="rId120" Type="http://schemas.openxmlformats.org/officeDocument/2006/relationships/image" Target="../media/image739.png"/><Relationship Id="rId125" Type="http://schemas.openxmlformats.org/officeDocument/2006/relationships/image" Target="../media/image744.svg"/><Relationship Id="rId141" Type="http://schemas.openxmlformats.org/officeDocument/2006/relationships/image" Target="../media/image760.svg"/><Relationship Id="rId146" Type="http://schemas.openxmlformats.org/officeDocument/2006/relationships/image" Target="../media/image765.png"/><Relationship Id="rId167" Type="http://schemas.openxmlformats.org/officeDocument/2006/relationships/image" Target="../media/image786.svg"/><Relationship Id="rId7" Type="http://schemas.openxmlformats.org/officeDocument/2006/relationships/image" Target="../media/image626.svg"/><Relationship Id="rId71" Type="http://schemas.openxmlformats.org/officeDocument/2006/relationships/image" Target="../media/image690.svg"/><Relationship Id="rId92" Type="http://schemas.openxmlformats.org/officeDocument/2006/relationships/image" Target="../media/image711.png"/><Relationship Id="rId162" Type="http://schemas.openxmlformats.org/officeDocument/2006/relationships/image" Target="../media/image781.png"/><Relationship Id="rId2" Type="http://schemas.openxmlformats.org/officeDocument/2006/relationships/image" Target="../media/image621.png"/><Relationship Id="rId29" Type="http://schemas.openxmlformats.org/officeDocument/2006/relationships/image" Target="../media/image648.svg"/><Relationship Id="rId24" Type="http://schemas.openxmlformats.org/officeDocument/2006/relationships/image" Target="../media/image643.png"/><Relationship Id="rId40" Type="http://schemas.openxmlformats.org/officeDocument/2006/relationships/image" Target="../media/image659.png"/><Relationship Id="rId45" Type="http://schemas.openxmlformats.org/officeDocument/2006/relationships/image" Target="../media/image664.svg"/><Relationship Id="rId66" Type="http://schemas.openxmlformats.org/officeDocument/2006/relationships/image" Target="../media/image685.png"/><Relationship Id="rId87" Type="http://schemas.openxmlformats.org/officeDocument/2006/relationships/image" Target="../media/image706.svg"/><Relationship Id="rId110" Type="http://schemas.openxmlformats.org/officeDocument/2006/relationships/image" Target="../media/image729.png"/><Relationship Id="rId115" Type="http://schemas.openxmlformats.org/officeDocument/2006/relationships/image" Target="../media/image734.svg"/><Relationship Id="rId131" Type="http://schemas.openxmlformats.org/officeDocument/2006/relationships/image" Target="../media/image750.svg"/><Relationship Id="rId136" Type="http://schemas.openxmlformats.org/officeDocument/2006/relationships/image" Target="../media/image755.png"/><Relationship Id="rId157" Type="http://schemas.openxmlformats.org/officeDocument/2006/relationships/image" Target="../media/image776.svg"/><Relationship Id="rId61" Type="http://schemas.openxmlformats.org/officeDocument/2006/relationships/image" Target="../media/image680.svg"/><Relationship Id="rId82" Type="http://schemas.openxmlformats.org/officeDocument/2006/relationships/image" Target="../media/image701.png"/><Relationship Id="rId152" Type="http://schemas.openxmlformats.org/officeDocument/2006/relationships/image" Target="../media/image771.png"/><Relationship Id="rId19" Type="http://schemas.openxmlformats.org/officeDocument/2006/relationships/image" Target="../media/image638.svg"/><Relationship Id="rId14" Type="http://schemas.openxmlformats.org/officeDocument/2006/relationships/image" Target="../media/image633.png"/><Relationship Id="rId30" Type="http://schemas.openxmlformats.org/officeDocument/2006/relationships/image" Target="../media/image649.png"/><Relationship Id="rId35" Type="http://schemas.openxmlformats.org/officeDocument/2006/relationships/image" Target="../media/image654.svg"/><Relationship Id="rId56" Type="http://schemas.openxmlformats.org/officeDocument/2006/relationships/image" Target="../media/image675.png"/><Relationship Id="rId77" Type="http://schemas.openxmlformats.org/officeDocument/2006/relationships/image" Target="../media/image696.svg"/><Relationship Id="rId100" Type="http://schemas.openxmlformats.org/officeDocument/2006/relationships/image" Target="../media/image719.png"/><Relationship Id="rId105" Type="http://schemas.openxmlformats.org/officeDocument/2006/relationships/image" Target="../media/image724.svg"/><Relationship Id="rId126" Type="http://schemas.openxmlformats.org/officeDocument/2006/relationships/image" Target="../media/image745.png"/><Relationship Id="rId147" Type="http://schemas.openxmlformats.org/officeDocument/2006/relationships/image" Target="../media/image766.svg"/><Relationship Id="rId168" Type="http://schemas.openxmlformats.org/officeDocument/2006/relationships/image" Target="../media/image787.png"/><Relationship Id="rId8" Type="http://schemas.openxmlformats.org/officeDocument/2006/relationships/image" Target="../media/image627.png"/><Relationship Id="rId51" Type="http://schemas.openxmlformats.org/officeDocument/2006/relationships/image" Target="../media/image670.svg"/><Relationship Id="rId72" Type="http://schemas.openxmlformats.org/officeDocument/2006/relationships/image" Target="../media/image691.png"/><Relationship Id="rId93" Type="http://schemas.openxmlformats.org/officeDocument/2006/relationships/image" Target="../media/image712.svg"/><Relationship Id="rId98" Type="http://schemas.openxmlformats.org/officeDocument/2006/relationships/image" Target="../media/image717.png"/><Relationship Id="rId121" Type="http://schemas.openxmlformats.org/officeDocument/2006/relationships/image" Target="../media/image740.svg"/><Relationship Id="rId142" Type="http://schemas.openxmlformats.org/officeDocument/2006/relationships/image" Target="../media/image761.png"/><Relationship Id="rId163" Type="http://schemas.openxmlformats.org/officeDocument/2006/relationships/image" Target="../media/image782.svg"/><Relationship Id="rId3" Type="http://schemas.openxmlformats.org/officeDocument/2006/relationships/image" Target="../media/image622.svg"/><Relationship Id="rId25" Type="http://schemas.openxmlformats.org/officeDocument/2006/relationships/image" Target="../media/image644.svg"/><Relationship Id="rId46" Type="http://schemas.openxmlformats.org/officeDocument/2006/relationships/image" Target="../media/image665.png"/><Relationship Id="rId67" Type="http://schemas.openxmlformats.org/officeDocument/2006/relationships/image" Target="../media/image686.svg"/><Relationship Id="rId116" Type="http://schemas.openxmlformats.org/officeDocument/2006/relationships/image" Target="../media/image735.png"/><Relationship Id="rId137" Type="http://schemas.openxmlformats.org/officeDocument/2006/relationships/image" Target="../media/image756.svg"/><Relationship Id="rId158" Type="http://schemas.openxmlformats.org/officeDocument/2006/relationships/image" Target="../media/image777.png"/><Relationship Id="rId20" Type="http://schemas.openxmlformats.org/officeDocument/2006/relationships/image" Target="../media/image639.png"/><Relationship Id="rId41" Type="http://schemas.openxmlformats.org/officeDocument/2006/relationships/image" Target="../media/image660.svg"/><Relationship Id="rId62" Type="http://schemas.openxmlformats.org/officeDocument/2006/relationships/image" Target="../media/image681.png"/><Relationship Id="rId83" Type="http://schemas.openxmlformats.org/officeDocument/2006/relationships/image" Target="../media/image702.svg"/><Relationship Id="rId88" Type="http://schemas.openxmlformats.org/officeDocument/2006/relationships/image" Target="../media/image707.png"/><Relationship Id="rId111" Type="http://schemas.openxmlformats.org/officeDocument/2006/relationships/image" Target="../media/image730.svg"/><Relationship Id="rId132" Type="http://schemas.openxmlformats.org/officeDocument/2006/relationships/image" Target="../media/image751.png"/><Relationship Id="rId153" Type="http://schemas.openxmlformats.org/officeDocument/2006/relationships/image" Target="../media/image772.svg"/><Relationship Id="rId15" Type="http://schemas.openxmlformats.org/officeDocument/2006/relationships/image" Target="../media/image634.svg"/><Relationship Id="rId36" Type="http://schemas.openxmlformats.org/officeDocument/2006/relationships/image" Target="../media/image655.png"/><Relationship Id="rId57" Type="http://schemas.openxmlformats.org/officeDocument/2006/relationships/image" Target="../media/image676.svg"/><Relationship Id="rId106" Type="http://schemas.openxmlformats.org/officeDocument/2006/relationships/image" Target="../media/image725.png"/><Relationship Id="rId127" Type="http://schemas.openxmlformats.org/officeDocument/2006/relationships/image" Target="../media/image746.svg"/><Relationship Id="rId10" Type="http://schemas.openxmlformats.org/officeDocument/2006/relationships/image" Target="../media/image629.png"/><Relationship Id="rId31" Type="http://schemas.openxmlformats.org/officeDocument/2006/relationships/image" Target="../media/image650.svg"/><Relationship Id="rId52" Type="http://schemas.openxmlformats.org/officeDocument/2006/relationships/image" Target="../media/image671.png"/><Relationship Id="rId73" Type="http://schemas.openxmlformats.org/officeDocument/2006/relationships/image" Target="../media/image692.svg"/><Relationship Id="rId78" Type="http://schemas.openxmlformats.org/officeDocument/2006/relationships/image" Target="../media/image697.png"/><Relationship Id="rId94" Type="http://schemas.openxmlformats.org/officeDocument/2006/relationships/image" Target="../media/image713.png"/><Relationship Id="rId99" Type="http://schemas.openxmlformats.org/officeDocument/2006/relationships/image" Target="../media/image718.svg"/><Relationship Id="rId101" Type="http://schemas.openxmlformats.org/officeDocument/2006/relationships/image" Target="../media/image720.svg"/><Relationship Id="rId122" Type="http://schemas.openxmlformats.org/officeDocument/2006/relationships/image" Target="../media/image741.png"/><Relationship Id="rId143" Type="http://schemas.openxmlformats.org/officeDocument/2006/relationships/image" Target="../media/image762.svg"/><Relationship Id="rId148" Type="http://schemas.openxmlformats.org/officeDocument/2006/relationships/image" Target="../media/image767.png"/><Relationship Id="rId164" Type="http://schemas.openxmlformats.org/officeDocument/2006/relationships/image" Target="../media/image783.png"/><Relationship Id="rId169" Type="http://schemas.openxmlformats.org/officeDocument/2006/relationships/image" Target="../media/image788.svg"/><Relationship Id="rId4" Type="http://schemas.openxmlformats.org/officeDocument/2006/relationships/image" Target="../media/image623.png"/><Relationship Id="rId9" Type="http://schemas.openxmlformats.org/officeDocument/2006/relationships/image" Target="../media/image628.svg"/><Relationship Id="rId26" Type="http://schemas.openxmlformats.org/officeDocument/2006/relationships/image" Target="../media/image645.png"/><Relationship Id="rId47" Type="http://schemas.openxmlformats.org/officeDocument/2006/relationships/image" Target="../media/image666.svg"/><Relationship Id="rId68" Type="http://schemas.openxmlformats.org/officeDocument/2006/relationships/image" Target="../media/image687.png"/><Relationship Id="rId89" Type="http://schemas.openxmlformats.org/officeDocument/2006/relationships/image" Target="../media/image708.svg"/><Relationship Id="rId112" Type="http://schemas.openxmlformats.org/officeDocument/2006/relationships/image" Target="../media/image731.png"/><Relationship Id="rId133" Type="http://schemas.openxmlformats.org/officeDocument/2006/relationships/image" Target="../media/image752.svg"/><Relationship Id="rId154" Type="http://schemas.openxmlformats.org/officeDocument/2006/relationships/image" Target="../media/image773.png"/><Relationship Id="rId16" Type="http://schemas.openxmlformats.org/officeDocument/2006/relationships/image" Target="../media/image635.png"/><Relationship Id="rId37" Type="http://schemas.openxmlformats.org/officeDocument/2006/relationships/image" Target="../media/image656.svg"/><Relationship Id="rId58" Type="http://schemas.openxmlformats.org/officeDocument/2006/relationships/image" Target="../media/image677.png"/><Relationship Id="rId79" Type="http://schemas.openxmlformats.org/officeDocument/2006/relationships/image" Target="../media/image698.svg"/><Relationship Id="rId102" Type="http://schemas.openxmlformats.org/officeDocument/2006/relationships/image" Target="../media/image721.png"/><Relationship Id="rId123" Type="http://schemas.openxmlformats.org/officeDocument/2006/relationships/image" Target="../media/image742.svg"/><Relationship Id="rId144" Type="http://schemas.openxmlformats.org/officeDocument/2006/relationships/image" Target="../media/image763.png"/><Relationship Id="rId90" Type="http://schemas.openxmlformats.org/officeDocument/2006/relationships/image" Target="../media/image709.png"/><Relationship Id="rId165" Type="http://schemas.openxmlformats.org/officeDocument/2006/relationships/image" Target="../media/image784.svg"/><Relationship Id="rId27" Type="http://schemas.openxmlformats.org/officeDocument/2006/relationships/image" Target="../media/image646.svg"/><Relationship Id="rId48" Type="http://schemas.openxmlformats.org/officeDocument/2006/relationships/image" Target="../media/image667.png"/><Relationship Id="rId69" Type="http://schemas.openxmlformats.org/officeDocument/2006/relationships/image" Target="../media/image688.svg"/><Relationship Id="rId113" Type="http://schemas.openxmlformats.org/officeDocument/2006/relationships/image" Target="../media/image732.svg"/><Relationship Id="rId134" Type="http://schemas.openxmlformats.org/officeDocument/2006/relationships/image" Target="../media/image753.png"/><Relationship Id="rId80" Type="http://schemas.openxmlformats.org/officeDocument/2006/relationships/image" Target="../media/image699.png"/><Relationship Id="rId155" Type="http://schemas.openxmlformats.org/officeDocument/2006/relationships/image" Target="../media/image774.svg"/><Relationship Id="rId17" Type="http://schemas.openxmlformats.org/officeDocument/2006/relationships/image" Target="../media/image636.svg"/><Relationship Id="rId38" Type="http://schemas.openxmlformats.org/officeDocument/2006/relationships/image" Target="../media/image657.png"/><Relationship Id="rId59" Type="http://schemas.openxmlformats.org/officeDocument/2006/relationships/image" Target="../media/image678.svg"/><Relationship Id="rId103" Type="http://schemas.openxmlformats.org/officeDocument/2006/relationships/image" Target="../media/image722.svg"/><Relationship Id="rId124" Type="http://schemas.openxmlformats.org/officeDocument/2006/relationships/image" Target="../media/image7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svg"/><Relationship Id="rId21" Type="http://schemas.openxmlformats.org/officeDocument/2006/relationships/image" Target="../media/image31.png"/><Relationship Id="rId42" Type="http://schemas.openxmlformats.org/officeDocument/2006/relationships/image" Target="../media/image52.svg"/><Relationship Id="rId47" Type="http://schemas.openxmlformats.org/officeDocument/2006/relationships/image" Target="../media/image57.png"/><Relationship Id="rId63" Type="http://schemas.openxmlformats.org/officeDocument/2006/relationships/image" Target="../media/image73.png"/><Relationship Id="rId68" Type="http://schemas.openxmlformats.org/officeDocument/2006/relationships/image" Target="../media/image78.svg"/><Relationship Id="rId84" Type="http://schemas.openxmlformats.org/officeDocument/2006/relationships/image" Target="../media/image94.svg"/><Relationship Id="rId89" Type="http://schemas.openxmlformats.org/officeDocument/2006/relationships/image" Target="../media/image99.png"/><Relationship Id="rId16" Type="http://schemas.openxmlformats.org/officeDocument/2006/relationships/image" Target="../media/image26.svg"/><Relationship Id="rId11" Type="http://schemas.openxmlformats.org/officeDocument/2006/relationships/image" Target="../media/image21.png"/><Relationship Id="rId32" Type="http://schemas.openxmlformats.org/officeDocument/2006/relationships/image" Target="../media/image42.svg"/><Relationship Id="rId37" Type="http://schemas.openxmlformats.org/officeDocument/2006/relationships/image" Target="../media/image47.png"/><Relationship Id="rId53" Type="http://schemas.openxmlformats.org/officeDocument/2006/relationships/image" Target="../media/image63.png"/><Relationship Id="rId58" Type="http://schemas.openxmlformats.org/officeDocument/2006/relationships/image" Target="../media/image68.svg"/><Relationship Id="rId74" Type="http://schemas.openxmlformats.org/officeDocument/2006/relationships/image" Target="../media/image84.svg"/><Relationship Id="rId79" Type="http://schemas.openxmlformats.org/officeDocument/2006/relationships/image" Target="../media/image89.png"/><Relationship Id="rId5" Type="http://schemas.openxmlformats.org/officeDocument/2006/relationships/image" Target="../media/image15.png"/><Relationship Id="rId90" Type="http://schemas.openxmlformats.org/officeDocument/2006/relationships/image" Target="../media/image100.svg"/><Relationship Id="rId95" Type="http://schemas.openxmlformats.org/officeDocument/2006/relationships/image" Target="../media/image105.png"/><Relationship Id="rId22" Type="http://schemas.openxmlformats.org/officeDocument/2006/relationships/image" Target="../media/image32.svg"/><Relationship Id="rId27" Type="http://schemas.openxmlformats.org/officeDocument/2006/relationships/image" Target="../media/image37.png"/><Relationship Id="rId43" Type="http://schemas.openxmlformats.org/officeDocument/2006/relationships/image" Target="../media/image53.png"/><Relationship Id="rId48" Type="http://schemas.openxmlformats.org/officeDocument/2006/relationships/image" Target="../media/image58.svg"/><Relationship Id="rId64" Type="http://schemas.openxmlformats.org/officeDocument/2006/relationships/image" Target="../media/image74.svg"/><Relationship Id="rId69" Type="http://schemas.openxmlformats.org/officeDocument/2006/relationships/image" Target="../media/image79.png"/><Relationship Id="rId80" Type="http://schemas.openxmlformats.org/officeDocument/2006/relationships/image" Target="../media/image90.svg"/><Relationship Id="rId85" Type="http://schemas.openxmlformats.org/officeDocument/2006/relationships/image" Target="../media/image95.png"/><Relationship Id="rId3" Type="http://schemas.openxmlformats.org/officeDocument/2006/relationships/image" Target="../media/image13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svg"/><Relationship Id="rId46" Type="http://schemas.openxmlformats.org/officeDocument/2006/relationships/image" Target="../media/image56.svg"/><Relationship Id="rId59" Type="http://schemas.openxmlformats.org/officeDocument/2006/relationships/image" Target="../media/image69.png"/><Relationship Id="rId67" Type="http://schemas.openxmlformats.org/officeDocument/2006/relationships/image" Target="../media/image77.png"/><Relationship Id="rId20" Type="http://schemas.openxmlformats.org/officeDocument/2006/relationships/image" Target="../media/image30.svg"/><Relationship Id="rId41" Type="http://schemas.openxmlformats.org/officeDocument/2006/relationships/image" Target="../media/image51.png"/><Relationship Id="rId54" Type="http://schemas.openxmlformats.org/officeDocument/2006/relationships/image" Target="../media/image64.svg"/><Relationship Id="rId62" Type="http://schemas.openxmlformats.org/officeDocument/2006/relationships/image" Target="../media/image72.svg"/><Relationship Id="rId70" Type="http://schemas.openxmlformats.org/officeDocument/2006/relationships/image" Target="../media/image80.svg"/><Relationship Id="rId75" Type="http://schemas.openxmlformats.org/officeDocument/2006/relationships/image" Target="../media/image85.png"/><Relationship Id="rId83" Type="http://schemas.openxmlformats.org/officeDocument/2006/relationships/image" Target="../media/image93.png"/><Relationship Id="rId88" Type="http://schemas.openxmlformats.org/officeDocument/2006/relationships/image" Target="../media/image98.svg"/><Relationship Id="rId91" Type="http://schemas.openxmlformats.org/officeDocument/2006/relationships/image" Target="../media/image101.png"/><Relationship Id="rId96" Type="http://schemas.openxmlformats.org/officeDocument/2006/relationships/image" Target="../media/image106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svg"/><Relationship Id="rId36" Type="http://schemas.openxmlformats.org/officeDocument/2006/relationships/image" Target="../media/image46.sv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10" Type="http://schemas.openxmlformats.org/officeDocument/2006/relationships/image" Target="../media/image20.svg"/><Relationship Id="rId31" Type="http://schemas.openxmlformats.org/officeDocument/2006/relationships/image" Target="../media/image41.png"/><Relationship Id="rId44" Type="http://schemas.openxmlformats.org/officeDocument/2006/relationships/image" Target="../media/image54.svg"/><Relationship Id="rId52" Type="http://schemas.openxmlformats.org/officeDocument/2006/relationships/image" Target="../media/image62.svg"/><Relationship Id="rId60" Type="http://schemas.openxmlformats.org/officeDocument/2006/relationships/image" Target="../media/image70.svg"/><Relationship Id="rId65" Type="http://schemas.openxmlformats.org/officeDocument/2006/relationships/image" Target="../media/image75.png"/><Relationship Id="rId73" Type="http://schemas.openxmlformats.org/officeDocument/2006/relationships/image" Target="../media/image83.png"/><Relationship Id="rId78" Type="http://schemas.openxmlformats.org/officeDocument/2006/relationships/image" Target="../media/image88.svg"/><Relationship Id="rId81" Type="http://schemas.openxmlformats.org/officeDocument/2006/relationships/image" Target="../media/image91.png"/><Relationship Id="rId86" Type="http://schemas.openxmlformats.org/officeDocument/2006/relationships/image" Target="../media/image96.svg"/><Relationship Id="rId94" Type="http://schemas.openxmlformats.org/officeDocument/2006/relationships/image" Target="../media/image104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9" Type="http://schemas.openxmlformats.org/officeDocument/2006/relationships/image" Target="../media/image49.png"/><Relationship Id="rId34" Type="http://schemas.openxmlformats.org/officeDocument/2006/relationships/image" Target="../media/image44.svg"/><Relationship Id="rId50" Type="http://schemas.openxmlformats.org/officeDocument/2006/relationships/image" Target="../media/image60.svg"/><Relationship Id="rId55" Type="http://schemas.openxmlformats.org/officeDocument/2006/relationships/image" Target="../media/image65.png"/><Relationship Id="rId76" Type="http://schemas.openxmlformats.org/officeDocument/2006/relationships/image" Target="../media/image86.svg"/><Relationship Id="rId97" Type="http://schemas.openxmlformats.org/officeDocument/2006/relationships/image" Target="../media/image107.png"/><Relationship Id="rId7" Type="http://schemas.openxmlformats.org/officeDocument/2006/relationships/image" Target="../media/image17.png"/><Relationship Id="rId71" Type="http://schemas.openxmlformats.org/officeDocument/2006/relationships/image" Target="../media/image81.png"/><Relationship Id="rId92" Type="http://schemas.openxmlformats.org/officeDocument/2006/relationships/image" Target="../media/image102.sv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9.png"/><Relationship Id="rId24" Type="http://schemas.openxmlformats.org/officeDocument/2006/relationships/image" Target="../media/image34.svg"/><Relationship Id="rId40" Type="http://schemas.openxmlformats.org/officeDocument/2006/relationships/image" Target="../media/image50.svg"/><Relationship Id="rId45" Type="http://schemas.openxmlformats.org/officeDocument/2006/relationships/image" Target="../media/image55.png"/><Relationship Id="rId66" Type="http://schemas.openxmlformats.org/officeDocument/2006/relationships/image" Target="../media/image76.svg"/><Relationship Id="rId87" Type="http://schemas.openxmlformats.org/officeDocument/2006/relationships/image" Target="../media/image97.png"/><Relationship Id="rId61" Type="http://schemas.openxmlformats.org/officeDocument/2006/relationships/image" Target="../media/image71.png"/><Relationship Id="rId82" Type="http://schemas.openxmlformats.org/officeDocument/2006/relationships/image" Target="../media/image92.svg"/><Relationship Id="rId19" Type="http://schemas.openxmlformats.org/officeDocument/2006/relationships/image" Target="../media/image29.png"/><Relationship Id="rId14" Type="http://schemas.openxmlformats.org/officeDocument/2006/relationships/image" Target="../media/image24.svg"/><Relationship Id="rId30" Type="http://schemas.openxmlformats.org/officeDocument/2006/relationships/image" Target="../media/image40.svg"/><Relationship Id="rId35" Type="http://schemas.openxmlformats.org/officeDocument/2006/relationships/image" Target="../media/image45.png"/><Relationship Id="rId56" Type="http://schemas.openxmlformats.org/officeDocument/2006/relationships/image" Target="../media/image66.svg"/><Relationship Id="rId77" Type="http://schemas.openxmlformats.org/officeDocument/2006/relationships/image" Target="../media/image87.png"/><Relationship Id="rId8" Type="http://schemas.openxmlformats.org/officeDocument/2006/relationships/image" Target="../media/image18.svg"/><Relationship Id="rId51" Type="http://schemas.openxmlformats.org/officeDocument/2006/relationships/image" Target="../media/image61.png"/><Relationship Id="rId72" Type="http://schemas.openxmlformats.org/officeDocument/2006/relationships/image" Target="../media/image82.svg"/><Relationship Id="rId93" Type="http://schemas.openxmlformats.org/officeDocument/2006/relationships/image" Target="../media/image103.png"/><Relationship Id="rId98" Type="http://schemas.openxmlformats.org/officeDocument/2006/relationships/image" Target="../media/image108.sv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2.svg"/><Relationship Id="rId117" Type="http://schemas.openxmlformats.org/officeDocument/2006/relationships/image" Target="../media/image223.png"/><Relationship Id="rId21" Type="http://schemas.openxmlformats.org/officeDocument/2006/relationships/image" Target="../media/image127.png"/><Relationship Id="rId42" Type="http://schemas.openxmlformats.org/officeDocument/2006/relationships/image" Target="../media/image148.svg"/><Relationship Id="rId47" Type="http://schemas.openxmlformats.org/officeDocument/2006/relationships/image" Target="../media/image153.png"/><Relationship Id="rId63" Type="http://schemas.openxmlformats.org/officeDocument/2006/relationships/image" Target="../media/image169.png"/><Relationship Id="rId68" Type="http://schemas.openxmlformats.org/officeDocument/2006/relationships/image" Target="../media/image174.svg"/><Relationship Id="rId84" Type="http://schemas.openxmlformats.org/officeDocument/2006/relationships/image" Target="../media/image190.svg"/><Relationship Id="rId89" Type="http://schemas.openxmlformats.org/officeDocument/2006/relationships/image" Target="../media/image195.png"/><Relationship Id="rId112" Type="http://schemas.openxmlformats.org/officeDocument/2006/relationships/image" Target="../media/image218.svg"/><Relationship Id="rId16" Type="http://schemas.openxmlformats.org/officeDocument/2006/relationships/image" Target="../media/image122.svg"/><Relationship Id="rId107" Type="http://schemas.openxmlformats.org/officeDocument/2006/relationships/image" Target="../media/image213.png"/><Relationship Id="rId11" Type="http://schemas.openxmlformats.org/officeDocument/2006/relationships/image" Target="../media/image117.png"/><Relationship Id="rId32" Type="http://schemas.openxmlformats.org/officeDocument/2006/relationships/image" Target="../media/image138.svg"/><Relationship Id="rId37" Type="http://schemas.openxmlformats.org/officeDocument/2006/relationships/image" Target="../media/image143.png"/><Relationship Id="rId53" Type="http://schemas.openxmlformats.org/officeDocument/2006/relationships/image" Target="../media/image159.png"/><Relationship Id="rId58" Type="http://schemas.openxmlformats.org/officeDocument/2006/relationships/image" Target="../media/image164.svg"/><Relationship Id="rId74" Type="http://schemas.openxmlformats.org/officeDocument/2006/relationships/image" Target="../media/image180.svg"/><Relationship Id="rId79" Type="http://schemas.openxmlformats.org/officeDocument/2006/relationships/image" Target="../media/image185.png"/><Relationship Id="rId102" Type="http://schemas.openxmlformats.org/officeDocument/2006/relationships/image" Target="../media/image208.svg"/><Relationship Id="rId123" Type="http://schemas.openxmlformats.org/officeDocument/2006/relationships/image" Target="../media/image229.png"/><Relationship Id="rId128" Type="http://schemas.openxmlformats.org/officeDocument/2006/relationships/image" Target="../media/image234.svg"/><Relationship Id="rId5" Type="http://schemas.openxmlformats.org/officeDocument/2006/relationships/image" Target="../media/image111.png"/><Relationship Id="rId90" Type="http://schemas.openxmlformats.org/officeDocument/2006/relationships/image" Target="../media/image196.svg"/><Relationship Id="rId95" Type="http://schemas.openxmlformats.org/officeDocument/2006/relationships/image" Target="../media/image201.png"/><Relationship Id="rId22" Type="http://schemas.openxmlformats.org/officeDocument/2006/relationships/image" Target="../media/image128.svg"/><Relationship Id="rId27" Type="http://schemas.openxmlformats.org/officeDocument/2006/relationships/image" Target="../media/image133.png"/><Relationship Id="rId43" Type="http://schemas.openxmlformats.org/officeDocument/2006/relationships/image" Target="../media/image149.png"/><Relationship Id="rId48" Type="http://schemas.openxmlformats.org/officeDocument/2006/relationships/image" Target="../media/image154.svg"/><Relationship Id="rId64" Type="http://schemas.openxmlformats.org/officeDocument/2006/relationships/image" Target="../media/image170.svg"/><Relationship Id="rId69" Type="http://schemas.openxmlformats.org/officeDocument/2006/relationships/image" Target="../media/image175.png"/><Relationship Id="rId113" Type="http://schemas.openxmlformats.org/officeDocument/2006/relationships/image" Target="../media/image219.png"/><Relationship Id="rId118" Type="http://schemas.openxmlformats.org/officeDocument/2006/relationships/image" Target="../media/image224.svg"/><Relationship Id="rId80" Type="http://schemas.openxmlformats.org/officeDocument/2006/relationships/image" Target="../media/image186.svg"/><Relationship Id="rId85" Type="http://schemas.openxmlformats.org/officeDocument/2006/relationships/image" Target="../media/image191.png"/><Relationship Id="rId12" Type="http://schemas.openxmlformats.org/officeDocument/2006/relationships/image" Target="../media/image118.svg"/><Relationship Id="rId17" Type="http://schemas.openxmlformats.org/officeDocument/2006/relationships/image" Target="../media/image123.png"/><Relationship Id="rId33" Type="http://schemas.openxmlformats.org/officeDocument/2006/relationships/image" Target="../media/image139.png"/><Relationship Id="rId38" Type="http://schemas.openxmlformats.org/officeDocument/2006/relationships/image" Target="../media/image144.svg"/><Relationship Id="rId59" Type="http://schemas.openxmlformats.org/officeDocument/2006/relationships/image" Target="../media/image165.png"/><Relationship Id="rId103" Type="http://schemas.openxmlformats.org/officeDocument/2006/relationships/image" Target="../media/image209.png"/><Relationship Id="rId108" Type="http://schemas.openxmlformats.org/officeDocument/2006/relationships/image" Target="../media/image214.svg"/><Relationship Id="rId124" Type="http://schemas.openxmlformats.org/officeDocument/2006/relationships/image" Target="../media/image230.svg"/><Relationship Id="rId54" Type="http://schemas.openxmlformats.org/officeDocument/2006/relationships/image" Target="../media/image160.svg"/><Relationship Id="rId70" Type="http://schemas.openxmlformats.org/officeDocument/2006/relationships/image" Target="../media/image176.svg"/><Relationship Id="rId75" Type="http://schemas.openxmlformats.org/officeDocument/2006/relationships/image" Target="../media/image181.png"/><Relationship Id="rId91" Type="http://schemas.openxmlformats.org/officeDocument/2006/relationships/image" Target="../media/image197.png"/><Relationship Id="rId96" Type="http://schemas.openxmlformats.org/officeDocument/2006/relationships/image" Target="../media/image202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2.svg"/><Relationship Id="rId23" Type="http://schemas.openxmlformats.org/officeDocument/2006/relationships/image" Target="../media/image129.png"/><Relationship Id="rId28" Type="http://schemas.openxmlformats.org/officeDocument/2006/relationships/image" Target="../media/image134.svg"/><Relationship Id="rId49" Type="http://schemas.openxmlformats.org/officeDocument/2006/relationships/image" Target="../media/image155.png"/><Relationship Id="rId114" Type="http://schemas.openxmlformats.org/officeDocument/2006/relationships/image" Target="../media/image220.svg"/><Relationship Id="rId119" Type="http://schemas.openxmlformats.org/officeDocument/2006/relationships/image" Target="../media/image225.png"/><Relationship Id="rId44" Type="http://schemas.openxmlformats.org/officeDocument/2006/relationships/image" Target="../media/image150.svg"/><Relationship Id="rId60" Type="http://schemas.openxmlformats.org/officeDocument/2006/relationships/image" Target="../media/image166.svg"/><Relationship Id="rId65" Type="http://schemas.openxmlformats.org/officeDocument/2006/relationships/image" Target="../media/image171.png"/><Relationship Id="rId81" Type="http://schemas.openxmlformats.org/officeDocument/2006/relationships/image" Target="../media/image187.png"/><Relationship Id="rId86" Type="http://schemas.openxmlformats.org/officeDocument/2006/relationships/image" Target="../media/image192.svg"/><Relationship Id="rId13" Type="http://schemas.openxmlformats.org/officeDocument/2006/relationships/image" Target="../media/image119.png"/><Relationship Id="rId18" Type="http://schemas.openxmlformats.org/officeDocument/2006/relationships/image" Target="../media/image124.svg"/><Relationship Id="rId39" Type="http://schemas.openxmlformats.org/officeDocument/2006/relationships/image" Target="../media/image145.png"/><Relationship Id="rId109" Type="http://schemas.openxmlformats.org/officeDocument/2006/relationships/image" Target="../media/image215.png"/><Relationship Id="rId34" Type="http://schemas.openxmlformats.org/officeDocument/2006/relationships/image" Target="../media/image140.svg"/><Relationship Id="rId50" Type="http://schemas.openxmlformats.org/officeDocument/2006/relationships/image" Target="../media/image156.svg"/><Relationship Id="rId55" Type="http://schemas.openxmlformats.org/officeDocument/2006/relationships/image" Target="../media/image161.png"/><Relationship Id="rId76" Type="http://schemas.openxmlformats.org/officeDocument/2006/relationships/image" Target="../media/image182.svg"/><Relationship Id="rId97" Type="http://schemas.openxmlformats.org/officeDocument/2006/relationships/image" Target="../media/image203.png"/><Relationship Id="rId104" Type="http://schemas.openxmlformats.org/officeDocument/2006/relationships/image" Target="../media/image210.svg"/><Relationship Id="rId120" Type="http://schemas.openxmlformats.org/officeDocument/2006/relationships/image" Target="../media/image226.svg"/><Relationship Id="rId125" Type="http://schemas.openxmlformats.org/officeDocument/2006/relationships/image" Target="../media/image231.png"/><Relationship Id="rId7" Type="http://schemas.openxmlformats.org/officeDocument/2006/relationships/image" Target="../media/image113.png"/><Relationship Id="rId71" Type="http://schemas.openxmlformats.org/officeDocument/2006/relationships/image" Target="../media/image177.png"/><Relationship Id="rId92" Type="http://schemas.openxmlformats.org/officeDocument/2006/relationships/image" Target="../media/image198.sv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35.png"/><Relationship Id="rId24" Type="http://schemas.openxmlformats.org/officeDocument/2006/relationships/image" Target="../media/image130.svg"/><Relationship Id="rId40" Type="http://schemas.openxmlformats.org/officeDocument/2006/relationships/image" Target="../media/image146.svg"/><Relationship Id="rId45" Type="http://schemas.openxmlformats.org/officeDocument/2006/relationships/image" Target="../media/image151.png"/><Relationship Id="rId66" Type="http://schemas.openxmlformats.org/officeDocument/2006/relationships/image" Target="../media/image172.svg"/><Relationship Id="rId87" Type="http://schemas.openxmlformats.org/officeDocument/2006/relationships/image" Target="../media/image193.png"/><Relationship Id="rId110" Type="http://schemas.openxmlformats.org/officeDocument/2006/relationships/image" Target="../media/image216.svg"/><Relationship Id="rId115" Type="http://schemas.openxmlformats.org/officeDocument/2006/relationships/image" Target="../media/image221.png"/><Relationship Id="rId61" Type="http://schemas.openxmlformats.org/officeDocument/2006/relationships/image" Target="../media/image167.png"/><Relationship Id="rId82" Type="http://schemas.openxmlformats.org/officeDocument/2006/relationships/image" Target="../media/image188.svg"/><Relationship Id="rId19" Type="http://schemas.openxmlformats.org/officeDocument/2006/relationships/image" Target="../media/image125.png"/><Relationship Id="rId14" Type="http://schemas.openxmlformats.org/officeDocument/2006/relationships/image" Target="../media/image120.svg"/><Relationship Id="rId30" Type="http://schemas.openxmlformats.org/officeDocument/2006/relationships/image" Target="../media/image136.svg"/><Relationship Id="rId35" Type="http://schemas.openxmlformats.org/officeDocument/2006/relationships/image" Target="../media/image141.png"/><Relationship Id="rId56" Type="http://schemas.openxmlformats.org/officeDocument/2006/relationships/image" Target="../media/image162.svg"/><Relationship Id="rId77" Type="http://schemas.openxmlformats.org/officeDocument/2006/relationships/image" Target="../media/image183.png"/><Relationship Id="rId100" Type="http://schemas.openxmlformats.org/officeDocument/2006/relationships/image" Target="../media/image206.svg"/><Relationship Id="rId105" Type="http://schemas.openxmlformats.org/officeDocument/2006/relationships/image" Target="../media/image211.png"/><Relationship Id="rId126" Type="http://schemas.openxmlformats.org/officeDocument/2006/relationships/image" Target="../media/image232.svg"/><Relationship Id="rId8" Type="http://schemas.openxmlformats.org/officeDocument/2006/relationships/image" Target="../media/image114.svg"/><Relationship Id="rId51" Type="http://schemas.openxmlformats.org/officeDocument/2006/relationships/image" Target="../media/image157.png"/><Relationship Id="rId72" Type="http://schemas.openxmlformats.org/officeDocument/2006/relationships/image" Target="../media/image178.svg"/><Relationship Id="rId93" Type="http://schemas.openxmlformats.org/officeDocument/2006/relationships/image" Target="../media/image199.png"/><Relationship Id="rId98" Type="http://schemas.openxmlformats.org/officeDocument/2006/relationships/image" Target="../media/image204.svg"/><Relationship Id="rId121" Type="http://schemas.openxmlformats.org/officeDocument/2006/relationships/image" Target="../media/image227.png"/><Relationship Id="rId3" Type="http://schemas.openxmlformats.org/officeDocument/2006/relationships/image" Target="../media/image109.png"/><Relationship Id="rId25" Type="http://schemas.openxmlformats.org/officeDocument/2006/relationships/image" Target="../media/image131.png"/><Relationship Id="rId46" Type="http://schemas.openxmlformats.org/officeDocument/2006/relationships/image" Target="../media/image152.svg"/><Relationship Id="rId67" Type="http://schemas.openxmlformats.org/officeDocument/2006/relationships/image" Target="../media/image173.png"/><Relationship Id="rId116" Type="http://schemas.openxmlformats.org/officeDocument/2006/relationships/image" Target="../media/image222.svg"/><Relationship Id="rId20" Type="http://schemas.openxmlformats.org/officeDocument/2006/relationships/image" Target="../media/image126.svg"/><Relationship Id="rId41" Type="http://schemas.openxmlformats.org/officeDocument/2006/relationships/image" Target="../media/image147.png"/><Relationship Id="rId62" Type="http://schemas.openxmlformats.org/officeDocument/2006/relationships/image" Target="../media/image168.svg"/><Relationship Id="rId83" Type="http://schemas.openxmlformats.org/officeDocument/2006/relationships/image" Target="../media/image189.png"/><Relationship Id="rId88" Type="http://schemas.openxmlformats.org/officeDocument/2006/relationships/image" Target="../media/image194.svg"/><Relationship Id="rId111" Type="http://schemas.openxmlformats.org/officeDocument/2006/relationships/image" Target="../media/image217.png"/><Relationship Id="rId15" Type="http://schemas.openxmlformats.org/officeDocument/2006/relationships/image" Target="../media/image121.png"/><Relationship Id="rId36" Type="http://schemas.openxmlformats.org/officeDocument/2006/relationships/image" Target="../media/image142.svg"/><Relationship Id="rId57" Type="http://schemas.openxmlformats.org/officeDocument/2006/relationships/image" Target="../media/image163.png"/><Relationship Id="rId106" Type="http://schemas.openxmlformats.org/officeDocument/2006/relationships/image" Target="../media/image212.svg"/><Relationship Id="rId127" Type="http://schemas.openxmlformats.org/officeDocument/2006/relationships/image" Target="../media/image233.png"/><Relationship Id="rId10" Type="http://schemas.openxmlformats.org/officeDocument/2006/relationships/image" Target="../media/image116.svg"/><Relationship Id="rId31" Type="http://schemas.openxmlformats.org/officeDocument/2006/relationships/image" Target="../media/image137.png"/><Relationship Id="rId52" Type="http://schemas.openxmlformats.org/officeDocument/2006/relationships/image" Target="../media/image158.svg"/><Relationship Id="rId73" Type="http://schemas.openxmlformats.org/officeDocument/2006/relationships/image" Target="../media/image179.png"/><Relationship Id="rId78" Type="http://schemas.openxmlformats.org/officeDocument/2006/relationships/image" Target="../media/image184.svg"/><Relationship Id="rId94" Type="http://schemas.openxmlformats.org/officeDocument/2006/relationships/image" Target="../media/image200.svg"/><Relationship Id="rId99" Type="http://schemas.openxmlformats.org/officeDocument/2006/relationships/image" Target="../media/image205.png"/><Relationship Id="rId101" Type="http://schemas.openxmlformats.org/officeDocument/2006/relationships/image" Target="../media/image207.png"/><Relationship Id="rId122" Type="http://schemas.openxmlformats.org/officeDocument/2006/relationships/image" Target="../media/image228.svg"/><Relationship Id="rId4" Type="http://schemas.openxmlformats.org/officeDocument/2006/relationships/image" Target="../media/image110.svg"/><Relationship Id="rId9" Type="http://schemas.openxmlformats.org/officeDocument/2006/relationships/image" Target="../media/image1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12440-CC20-1594-A5AF-627473CB42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AA820C-8B51-1E9C-9E3B-043923D2B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1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662AD-2F6B-10B9-4603-5D1D8D103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rafik 340">
            <a:extLst>
              <a:ext uri="{FF2B5EF4-FFF2-40B4-BE49-F238E27FC236}">
                <a16:creationId xmlns:a16="http://schemas.microsoft.com/office/drawing/2014/main" id="{CFC70EC7-C1CA-3B8F-868C-0BB973CA9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138" y="3949605"/>
            <a:ext cx="242336" cy="242336"/>
          </a:xfrm>
          <a:prstGeom prst="rect">
            <a:avLst/>
          </a:prstGeom>
        </p:spPr>
      </p:pic>
      <p:pic>
        <p:nvPicPr>
          <p:cNvPr id="343" name="Grafik 342">
            <a:extLst>
              <a:ext uri="{FF2B5EF4-FFF2-40B4-BE49-F238E27FC236}">
                <a16:creationId xmlns:a16="http://schemas.microsoft.com/office/drawing/2014/main" id="{B88CC0AA-0390-FD78-B1B7-AD8A291AE8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1568" y="3949605"/>
            <a:ext cx="242336" cy="242336"/>
          </a:xfrm>
          <a:prstGeom prst="rect">
            <a:avLst/>
          </a:prstGeom>
        </p:spPr>
      </p:pic>
      <p:pic>
        <p:nvPicPr>
          <p:cNvPr id="345" name="Grafik 344">
            <a:extLst>
              <a:ext uri="{FF2B5EF4-FFF2-40B4-BE49-F238E27FC236}">
                <a16:creationId xmlns:a16="http://schemas.microsoft.com/office/drawing/2014/main" id="{8CCE9793-C85E-8BC4-26FB-72DC6FF18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2370" y="3304299"/>
            <a:ext cx="290803" cy="242336"/>
          </a:xfrm>
          <a:prstGeom prst="rect">
            <a:avLst/>
          </a:prstGeom>
        </p:spPr>
      </p:pic>
      <p:pic>
        <p:nvPicPr>
          <p:cNvPr id="347" name="Grafik 346">
            <a:extLst>
              <a:ext uri="{FF2B5EF4-FFF2-40B4-BE49-F238E27FC236}">
                <a16:creationId xmlns:a16="http://schemas.microsoft.com/office/drawing/2014/main" id="{7C08B8EB-B300-165B-A8C4-FE5C96B5C7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59924" y="3278581"/>
            <a:ext cx="274647" cy="258491"/>
          </a:xfrm>
          <a:prstGeom prst="rect">
            <a:avLst/>
          </a:prstGeom>
        </p:spPr>
      </p:pic>
      <p:pic>
        <p:nvPicPr>
          <p:cNvPr id="351" name="Grafik 350">
            <a:extLst>
              <a:ext uri="{FF2B5EF4-FFF2-40B4-BE49-F238E27FC236}">
                <a16:creationId xmlns:a16="http://schemas.microsoft.com/office/drawing/2014/main" id="{ED0272BD-86D6-D1B8-6240-6F97B37873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67859" y="2567678"/>
            <a:ext cx="242336" cy="226180"/>
          </a:xfrm>
          <a:prstGeom prst="rect">
            <a:avLst/>
          </a:prstGeom>
        </p:spPr>
      </p:pic>
      <p:pic>
        <p:nvPicPr>
          <p:cNvPr id="353" name="Grafik 352">
            <a:extLst>
              <a:ext uri="{FF2B5EF4-FFF2-40B4-BE49-F238E27FC236}">
                <a16:creationId xmlns:a16="http://schemas.microsoft.com/office/drawing/2014/main" id="{5ED1913C-DCD7-19EF-A510-8B085F59F7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98212" y="3244338"/>
            <a:ext cx="161557" cy="306958"/>
          </a:xfrm>
          <a:prstGeom prst="rect">
            <a:avLst/>
          </a:prstGeom>
        </p:spPr>
      </p:pic>
      <p:pic>
        <p:nvPicPr>
          <p:cNvPr id="357" name="Grafik 356">
            <a:extLst>
              <a:ext uri="{FF2B5EF4-FFF2-40B4-BE49-F238E27FC236}">
                <a16:creationId xmlns:a16="http://schemas.microsoft.com/office/drawing/2014/main" id="{6DB6816C-E7AA-D3C8-BFBF-90A6B8F4F7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9629" y="3175340"/>
            <a:ext cx="233625" cy="350437"/>
          </a:xfrm>
          <a:prstGeom prst="rect">
            <a:avLst/>
          </a:prstGeom>
        </p:spPr>
      </p:pic>
      <p:pic>
        <p:nvPicPr>
          <p:cNvPr id="359" name="Grafik 358">
            <a:extLst>
              <a:ext uri="{FF2B5EF4-FFF2-40B4-BE49-F238E27FC236}">
                <a16:creationId xmlns:a16="http://schemas.microsoft.com/office/drawing/2014/main" id="{83832BDC-DF52-FC9F-EE72-DE24D77FC1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610271" y="3286492"/>
            <a:ext cx="314370" cy="227045"/>
          </a:xfrm>
          <a:prstGeom prst="rect">
            <a:avLst/>
          </a:prstGeom>
        </p:spPr>
      </p:pic>
      <p:pic>
        <p:nvPicPr>
          <p:cNvPr id="361" name="Grafik 360">
            <a:extLst>
              <a:ext uri="{FF2B5EF4-FFF2-40B4-BE49-F238E27FC236}">
                <a16:creationId xmlns:a16="http://schemas.microsoft.com/office/drawing/2014/main" id="{238775C3-5F81-69C7-5B03-A654ACA5B7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92631" y="3305962"/>
            <a:ext cx="314370" cy="209580"/>
          </a:xfrm>
          <a:prstGeom prst="rect">
            <a:avLst/>
          </a:prstGeom>
        </p:spPr>
      </p:pic>
      <p:pic>
        <p:nvPicPr>
          <p:cNvPr id="363" name="Grafik 362">
            <a:extLst>
              <a:ext uri="{FF2B5EF4-FFF2-40B4-BE49-F238E27FC236}">
                <a16:creationId xmlns:a16="http://schemas.microsoft.com/office/drawing/2014/main" id="{1A72EBF0-DD38-726E-5071-B9088DF38AF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324272" y="3276200"/>
            <a:ext cx="275808" cy="258570"/>
          </a:xfrm>
          <a:prstGeom prst="rect">
            <a:avLst/>
          </a:prstGeom>
        </p:spPr>
      </p:pic>
      <p:pic>
        <p:nvPicPr>
          <p:cNvPr id="365" name="Grafik 364">
            <a:extLst>
              <a:ext uri="{FF2B5EF4-FFF2-40B4-BE49-F238E27FC236}">
                <a16:creationId xmlns:a16="http://schemas.microsoft.com/office/drawing/2014/main" id="{EBC5C3F7-D022-15D1-29FB-DEC9243866B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142863" y="3218351"/>
            <a:ext cx="214156" cy="350437"/>
          </a:xfrm>
          <a:prstGeom prst="rect">
            <a:avLst/>
          </a:prstGeom>
        </p:spPr>
      </p:pic>
      <p:pic>
        <p:nvPicPr>
          <p:cNvPr id="383" name="Grafik 382">
            <a:extLst>
              <a:ext uri="{FF2B5EF4-FFF2-40B4-BE49-F238E27FC236}">
                <a16:creationId xmlns:a16="http://schemas.microsoft.com/office/drawing/2014/main" id="{779FF013-7309-129C-6604-7F7BB8F5F46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306501" y="3267957"/>
            <a:ext cx="161557" cy="306958"/>
          </a:xfrm>
          <a:prstGeom prst="rect">
            <a:avLst/>
          </a:prstGeom>
        </p:spPr>
      </p:pic>
      <p:pic>
        <p:nvPicPr>
          <p:cNvPr id="385" name="Grafik 384">
            <a:extLst>
              <a:ext uri="{FF2B5EF4-FFF2-40B4-BE49-F238E27FC236}">
                <a16:creationId xmlns:a16="http://schemas.microsoft.com/office/drawing/2014/main" id="{A6F58FAA-57A2-CB99-D8EF-CA5987D40B0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80021" y="1055981"/>
            <a:ext cx="357521" cy="357521"/>
          </a:xfrm>
          <a:prstGeom prst="rect">
            <a:avLst/>
          </a:prstGeom>
        </p:spPr>
      </p:pic>
      <p:pic>
        <p:nvPicPr>
          <p:cNvPr id="387" name="Grafik 386">
            <a:extLst>
              <a:ext uri="{FF2B5EF4-FFF2-40B4-BE49-F238E27FC236}">
                <a16:creationId xmlns:a16="http://schemas.microsoft.com/office/drawing/2014/main" id="{225B4CC2-F75C-6806-B64E-44FA7215832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692556" y="1055981"/>
            <a:ext cx="357521" cy="357521"/>
          </a:xfrm>
          <a:prstGeom prst="rect">
            <a:avLst/>
          </a:prstGeom>
        </p:spPr>
      </p:pic>
      <p:pic>
        <p:nvPicPr>
          <p:cNvPr id="389" name="Grafik 388">
            <a:extLst>
              <a:ext uri="{FF2B5EF4-FFF2-40B4-BE49-F238E27FC236}">
                <a16:creationId xmlns:a16="http://schemas.microsoft.com/office/drawing/2014/main" id="{1149E5C5-40AD-4F42-D90F-D2EDD589109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505091" y="1055981"/>
            <a:ext cx="357521" cy="357521"/>
          </a:xfrm>
          <a:prstGeom prst="rect">
            <a:avLst/>
          </a:prstGeom>
        </p:spPr>
      </p:pic>
      <p:pic>
        <p:nvPicPr>
          <p:cNvPr id="391" name="Grafik 390">
            <a:extLst>
              <a:ext uri="{FF2B5EF4-FFF2-40B4-BE49-F238E27FC236}">
                <a16:creationId xmlns:a16="http://schemas.microsoft.com/office/drawing/2014/main" id="{EA60EDDA-572D-A397-99F6-3795039C0EA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317626" y="1055981"/>
            <a:ext cx="357521" cy="357521"/>
          </a:xfrm>
          <a:prstGeom prst="rect">
            <a:avLst/>
          </a:prstGeom>
        </p:spPr>
      </p:pic>
      <p:pic>
        <p:nvPicPr>
          <p:cNvPr id="393" name="Grafik 392">
            <a:extLst>
              <a:ext uri="{FF2B5EF4-FFF2-40B4-BE49-F238E27FC236}">
                <a16:creationId xmlns:a16="http://schemas.microsoft.com/office/drawing/2014/main" id="{06499B83-E417-ACCE-B2D7-2757E28B3BE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162637" y="1052591"/>
            <a:ext cx="357521" cy="357521"/>
          </a:xfrm>
          <a:prstGeom prst="rect">
            <a:avLst/>
          </a:prstGeom>
        </p:spPr>
      </p:pic>
      <p:pic>
        <p:nvPicPr>
          <p:cNvPr id="395" name="Grafik 394">
            <a:extLst>
              <a:ext uri="{FF2B5EF4-FFF2-40B4-BE49-F238E27FC236}">
                <a16:creationId xmlns:a16="http://schemas.microsoft.com/office/drawing/2014/main" id="{47BB10DA-6CC3-BBD1-3B6A-DF59A846E16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942697" y="1055981"/>
            <a:ext cx="357521" cy="357521"/>
          </a:xfrm>
          <a:prstGeom prst="rect">
            <a:avLst/>
          </a:prstGeom>
        </p:spPr>
      </p:pic>
      <p:pic>
        <p:nvPicPr>
          <p:cNvPr id="397" name="Grafik 396">
            <a:extLst>
              <a:ext uri="{FF2B5EF4-FFF2-40B4-BE49-F238E27FC236}">
                <a16:creationId xmlns:a16="http://schemas.microsoft.com/office/drawing/2014/main" id="{DE13DBF2-07B9-D0D3-3635-E3858AF6B46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748857" y="1061971"/>
            <a:ext cx="357521" cy="357521"/>
          </a:xfrm>
          <a:prstGeom prst="rect">
            <a:avLst/>
          </a:prstGeom>
        </p:spPr>
      </p:pic>
      <p:pic>
        <p:nvPicPr>
          <p:cNvPr id="399" name="Grafik 398">
            <a:extLst>
              <a:ext uri="{FF2B5EF4-FFF2-40B4-BE49-F238E27FC236}">
                <a16:creationId xmlns:a16="http://schemas.microsoft.com/office/drawing/2014/main" id="{395CD647-EFEE-093E-CEE3-D90B9826844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567769" y="1055981"/>
            <a:ext cx="357521" cy="357521"/>
          </a:xfrm>
          <a:prstGeom prst="rect">
            <a:avLst/>
          </a:prstGeom>
        </p:spPr>
      </p:pic>
      <p:pic>
        <p:nvPicPr>
          <p:cNvPr id="401" name="Grafik 400">
            <a:extLst>
              <a:ext uri="{FF2B5EF4-FFF2-40B4-BE49-F238E27FC236}">
                <a16:creationId xmlns:a16="http://schemas.microsoft.com/office/drawing/2014/main" id="{43D3D7B6-83A2-444A-0DA7-0A2A67E8894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7380305" y="1055981"/>
            <a:ext cx="357521" cy="357521"/>
          </a:xfrm>
          <a:prstGeom prst="rect">
            <a:avLst/>
          </a:prstGeom>
        </p:spPr>
      </p:pic>
      <p:pic>
        <p:nvPicPr>
          <p:cNvPr id="403" name="Grafik 402">
            <a:extLst>
              <a:ext uri="{FF2B5EF4-FFF2-40B4-BE49-F238E27FC236}">
                <a16:creationId xmlns:a16="http://schemas.microsoft.com/office/drawing/2014/main" id="{988FD64C-AD92-864F-FD2A-A142D9E42365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8192841" y="1055981"/>
            <a:ext cx="357521" cy="357521"/>
          </a:xfrm>
          <a:prstGeom prst="rect">
            <a:avLst/>
          </a:prstGeom>
        </p:spPr>
      </p:pic>
      <p:pic>
        <p:nvPicPr>
          <p:cNvPr id="405" name="Grafik 404">
            <a:extLst>
              <a:ext uri="{FF2B5EF4-FFF2-40B4-BE49-F238E27FC236}">
                <a16:creationId xmlns:a16="http://schemas.microsoft.com/office/drawing/2014/main" id="{2D4444B1-6AD5-D256-77F9-DFE99622DFD6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9005377" y="1055981"/>
            <a:ext cx="357521" cy="357521"/>
          </a:xfrm>
          <a:prstGeom prst="rect">
            <a:avLst/>
          </a:prstGeom>
        </p:spPr>
      </p:pic>
      <p:pic>
        <p:nvPicPr>
          <p:cNvPr id="407" name="Grafik 406">
            <a:extLst>
              <a:ext uri="{FF2B5EF4-FFF2-40B4-BE49-F238E27FC236}">
                <a16:creationId xmlns:a16="http://schemas.microsoft.com/office/drawing/2014/main" id="{D53C70A7-0CE9-2402-00CF-B81FB717CE6F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9817913" y="1055981"/>
            <a:ext cx="357521" cy="357521"/>
          </a:xfrm>
          <a:prstGeom prst="rect">
            <a:avLst/>
          </a:prstGeom>
        </p:spPr>
      </p:pic>
      <p:pic>
        <p:nvPicPr>
          <p:cNvPr id="409" name="Grafik 408">
            <a:extLst>
              <a:ext uri="{FF2B5EF4-FFF2-40B4-BE49-F238E27FC236}">
                <a16:creationId xmlns:a16="http://schemas.microsoft.com/office/drawing/2014/main" id="{51734713-FA2A-C51E-30EE-46203C02011E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630447" y="1055981"/>
            <a:ext cx="357521" cy="357521"/>
          </a:xfrm>
          <a:prstGeom prst="rect">
            <a:avLst/>
          </a:prstGeom>
        </p:spPr>
      </p:pic>
      <p:pic>
        <p:nvPicPr>
          <p:cNvPr id="411" name="Grafik 410">
            <a:extLst>
              <a:ext uri="{FF2B5EF4-FFF2-40B4-BE49-F238E27FC236}">
                <a16:creationId xmlns:a16="http://schemas.microsoft.com/office/drawing/2014/main" id="{48F1E7FC-0E79-1C17-10E9-9864E721B668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893444" y="1834026"/>
            <a:ext cx="343853" cy="343853"/>
          </a:xfrm>
          <a:prstGeom prst="rect">
            <a:avLst/>
          </a:prstGeom>
        </p:spPr>
      </p:pic>
      <p:pic>
        <p:nvPicPr>
          <p:cNvPr id="413" name="Grafik 412">
            <a:extLst>
              <a:ext uri="{FF2B5EF4-FFF2-40B4-BE49-F238E27FC236}">
                <a16:creationId xmlns:a16="http://schemas.microsoft.com/office/drawing/2014/main" id="{6FF67F7D-7CBB-E7EA-AE89-41D5B285EEF9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692556" y="1827653"/>
            <a:ext cx="343853" cy="343853"/>
          </a:xfrm>
          <a:prstGeom prst="rect">
            <a:avLst/>
          </a:prstGeom>
        </p:spPr>
      </p:pic>
      <p:pic>
        <p:nvPicPr>
          <p:cNvPr id="415" name="Grafik 414">
            <a:extLst>
              <a:ext uri="{FF2B5EF4-FFF2-40B4-BE49-F238E27FC236}">
                <a16:creationId xmlns:a16="http://schemas.microsoft.com/office/drawing/2014/main" id="{4E50CC1E-9FA7-37C4-D2F5-D95C2E7880D7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2529530" y="1816138"/>
            <a:ext cx="343853" cy="343853"/>
          </a:xfrm>
          <a:prstGeom prst="rect">
            <a:avLst/>
          </a:prstGeom>
        </p:spPr>
      </p:pic>
      <p:pic>
        <p:nvPicPr>
          <p:cNvPr id="417" name="Grafik 416">
            <a:extLst>
              <a:ext uri="{FF2B5EF4-FFF2-40B4-BE49-F238E27FC236}">
                <a16:creationId xmlns:a16="http://schemas.microsoft.com/office/drawing/2014/main" id="{C1D94E74-9F70-3312-8F89-C1E6A47697C7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3338060" y="1809486"/>
            <a:ext cx="343853" cy="343853"/>
          </a:xfrm>
          <a:prstGeom prst="rect">
            <a:avLst/>
          </a:prstGeom>
        </p:spPr>
      </p:pic>
      <p:pic>
        <p:nvPicPr>
          <p:cNvPr id="419" name="Grafik 418">
            <a:extLst>
              <a:ext uri="{FF2B5EF4-FFF2-40B4-BE49-F238E27FC236}">
                <a16:creationId xmlns:a16="http://schemas.microsoft.com/office/drawing/2014/main" id="{02CB4D48-13CC-52DC-93C2-9D2F054C30AF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4166704" y="1822078"/>
            <a:ext cx="343853" cy="343853"/>
          </a:xfrm>
          <a:prstGeom prst="rect">
            <a:avLst/>
          </a:prstGeom>
        </p:spPr>
      </p:pic>
      <p:pic>
        <p:nvPicPr>
          <p:cNvPr id="421" name="Grafik 420">
            <a:extLst>
              <a:ext uri="{FF2B5EF4-FFF2-40B4-BE49-F238E27FC236}">
                <a16:creationId xmlns:a16="http://schemas.microsoft.com/office/drawing/2014/main" id="{87FC0342-13B6-40E5-9461-A7527B53FD27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5050937" y="1834026"/>
            <a:ext cx="114618" cy="245610"/>
          </a:xfrm>
          <a:prstGeom prst="rect">
            <a:avLst/>
          </a:prstGeom>
        </p:spPr>
      </p:pic>
      <p:pic>
        <p:nvPicPr>
          <p:cNvPr id="423" name="Grafik 422">
            <a:extLst>
              <a:ext uri="{FF2B5EF4-FFF2-40B4-BE49-F238E27FC236}">
                <a16:creationId xmlns:a16="http://schemas.microsoft.com/office/drawing/2014/main" id="{9B4DE256-C595-AE7D-F0F4-DA586BABC111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5862684" y="1840016"/>
            <a:ext cx="114618" cy="229236"/>
          </a:xfrm>
          <a:prstGeom prst="rect">
            <a:avLst/>
          </a:prstGeom>
        </p:spPr>
      </p:pic>
      <p:pic>
        <p:nvPicPr>
          <p:cNvPr id="425" name="Grafik 424">
            <a:extLst>
              <a:ext uri="{FF2B5EF4-FFF2-40B4-BE49-F238E27FC236}">
                <a16:creationId xmlns:a16="http://schemas.microsoft.com/office/drawing/2014/main" id="{0D0495C5-2BC9-9220-DECF-5CC8E54E175B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6624653" y="1850249"/>
            <a:ext cx="229235" cy="114618"/>
          </a:xfrm>
          <a:prstGeom prst="rect">
            <a:avLst/>
          </a:prstGeom>
        </p:spPr>
      </p:pic>
      <p:pic>
        <p:nvPicPr>
          <p:cNvPr id="427" name="Grafik 426">
            <a:extLst>
              <a:ext uri="{FF2B5EF4-FFF2-40B4-BE49-F238E27FC236}">
                <a16:creationId xmlns:a16="http://schemas.microsoft.com/office/drawing/2014/main" id="{2E68FA6B-AF0C-CB06-7E5D-5189AC199115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7457701" y="1850249"/>
            <a:ext cx="229235" cy="114618"/>
          </a:xfrm>
          <a:prstGeom prst="rect">
            <a:avLst/>
          </a:prstGeom>
        </p:spPr>
      </p:pic>
      <p:pic>
        <p:nvPicPr>
          <p:cNvPr id="429" name="Grafik 428">
            <a:extLst>
              <a:ext uri="{FF2B5EF4-FFF2-40B4-BE49-F238E27FC236}">
                <a16:creationId xmlns:a16="http://schemas.microsoft.com/office/drawing/2014/main" id="{CEED0F99-CFCF-F5E2-D7F9-9FEB8C81F6BA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8244914" y="1834026"/>
            <a:ext cx="196487" cy="229235"/>
          </a:xfrm>
          <a:prstGeom prst="rect">
            <a:avLst/>
          </a:prstGeom>
        </p:spPr>
      </p:pic>
      <p:pic>
        <p:nvPicPr>
          <p:cNvPr id="431" name="Grafik 430">
            <a:extLst>
              <a:ext uri="{FF2B5EF4-FFF2-40B4-BE49-F238E27FC236}">
                <a16:creationId xmlns:a16="http://schemas.microsoft.com/office/drawing/2014/main" id="{CFC57F58-66D5-281E-D091-85B1D5EBBD14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9039862" y="1834026"/>
            <a:ext cx="196487" cy="212861"/>
          </a:xfrm>
          <a:prstGeom prst="rect">
            <a:avLst/>
          </a:prstGeom>
        </p:spPr>
      </p:pic>
      <p:pic>
        <p:nvPicPr>
          <p:cNvPr id="433" name="Grafik 432">
            <a:extLst>
              <a:ext uri="{FF2B5EF4-FFF2-40B4-BE49-F238E27FC236}">
                <a16:creationId xmlns:a16="http://schemas.microsoft.com/office/drawing/2014/main" id="{A297E5BF-B922-C7D1-451B-64EBB0B70A8C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9834810" y="1834026"/>
            <a:ext cx="229235" cy="196487"/>
          </a:xfrm>
          <a:prstGeom prst="rect">
            <a:avLst/>
          </a:prstGeom>
        </p:spPr>
      </p:pic>
      <p:pic>
        <p:nvPicPr>
          <p:cNvPr id="435" name="Grafik 434">
            <a:extLst>
              <a:ext uri="{FF2B5EF4-FFF2-40B4-BE49-F238E27FC236}">
                <a16:creationId xmlns:a16="http://schemas.microsoft.com/office/drawing/2014/main" id="{EA60E480-6F33-55F8-A0A2-E03897E15319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10667859" y="1862601"/>
            <a:ext cx="229235" cy="196487"/>
          </a:xfrm>
          <a:prstGeom prst="rect">
            <a:avLst/>
          </a:prstGeom>
        </p:spPr>
      </p:pic>
      <p:pic>
        <p:nvPicPr>
          <p:cNvPr id="459" name="Grafik 458">
            <a:extLst>
              <a:ext uri="{FF2B5EF4-FFF2-40B4-BE49-F238E27FC236}">
                <a16:creationId xmlns:a16="http://schemas.microsoft.com/office/drawing/2014/main" id="{D647FE0D-16BB-0F45-4CA5-FF022A940F99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891255" y="2539656"/>
            <a:ext cx="340704" cy="275808"/>
          </a:xfrm>
          <a:prstGeom prst="rect">
            <a:avLst/>
          </a:prstGeom>
        </p:spPr>
      </p:pic>
      <p:pic>
        <p:nvPicPr>
          <p:cNvPr id="461" name="Grafik 460">
            <a:extLst>
              <a:ext uri="{FF2B5EF4-FFF2-40B4-BE49-F238E27FC236}">
                <a16:creationId xmlns:a16="http://schemas.microsoft.com/office/drawing/2014/main" id="{9A21C2C4-C4E9-945C-586B-9E141908307F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1750763" y="2539656"/>
            <a:ext cx="340704" cy="275808"/>
          </a:xfrm>
          <a:prstGeom prst="rect">
            <a:avLst/>
          </a:prstGeom>
        </p:spPr>
      </p:pic>
      <p:pic>
        <p:nvPicPr>
          <p:cNvPr id="463" name="Grafik 462">
            <a:extLst>
              <a:ext uri="{FF2B5EF4-FFF2-40B4-BE49-F238E27FC236}">
                <a16:creationId xmlns:a16="http://schemas.microsoft.com/office/drawing/2014/main" id="{A3B3795E-66B1-F11B-ED88-6E2BD52FDA4B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2610271" y="2523432"/>
            <a:ext cx="292032" cy="292032"/>
          </a:xfrm>
          <a:prstGeom prst="rect">
            <a:avLst/>
          </a:prstGeom>
        </p:spPr>
      </p:pic>
      <p:pic>
        <p:nvPicPr>
          <p:cNvPr id="465" name="Grafik 464">
            <a:extLst>
              <a:ext uri="{FF2B5EF4-FFF2-40B4-BE49-F238E27FC236}">
                <a16:creationId xmlns:a16="http://schemas.microsoft.com/office/drawing/2014/main" id="{D09D818A-5B0E-253D-0C3B-BB6F91C64277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3421107" y="2523432"/>
            <a:ext cx="292032" cy="292032"/>
          </a:xfrm>
          <a:prstGeom prst="rect">
            <a:avLst/>
          </a:prstGeom>
        </p:spPr>
      </p:pic>
      <p:pic>
        <p:nvPicPr>
          <p:cNvPr id="467" name="Grafik 466">
            <a:extLst>
              <a:ext uri="{FF2B5EF4-FFF2-40B4-BE49-F238E27FC236}">
                <a16:creationId xmlns:a16="http://schemas.microsoft.com/office/drawing/2014/main" id="{5A850A91-BC04-9D93-EBF6-81DE76C6B060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4231943" y="2474760"/>
            <a:ext cx="275808" cy="340704"/>
          </a:xfrm>
          <a:prstGeom prst="rect">
            <a:avLst/>
          </a:prstGeom>
        </p:spPr>
      </p:pic>
      <p:pic>
        <p:nvPicPr>
          <p:cNvPr id="469" name="Grafik 468">
            <a:extLst>
              <a:ext uri="{FF2B5EF4-FFF2-40B4-BE49-F238E27FC236}">
                <a16:creationId xmlns:a16="http://schemas.microsoft.com/office/drawing/2014/main" id="{970F6A04-D49B-EB0B-6443-E7D83BB0EED6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5026555" y="2474760"/>
            <a:ext cx="275808" cy="340704"/>
          </a:xfrm>
          <a:prstGeom prst="rect">
            <a:avLst/>
          </a:prstGeom>
        </p:spPr>
      </p:pic>
      <p:pic>
        <p:nvPicPr>
          <p:cNvPr id="471" name="Grafik 470">
            <a:extLst>
              <a:ext uri="{FF2B5EF4-FFF2-40B4-BE49-F238E27FC236}">
                <a16:creationId xmlns:a16="http://schemas.microsoft.com/office/drawing/2014/main" id="{7F5189E8-7EC1-5C5F-CD98-48A4344F1DBC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5814791" y="2545646"/>
            <a:ext cx="292032" cy="275808"/>
          </a:xfrm>
          <a:prstGeom prst="rect">
            <a:avLst/>
          </a:prstGeom>
        </p:spPr>
      </p:pic>
      <p:pic>
        <p:nvPicPr>
          <p:cNvPr id="473" name="Grafik 472">
            <a:extLst>
              <a:ext uri="{FF2B5EF4-FFF2-40B4-BE49-F238E27FC236}">
                <a16:creationId xmlns:a16="http://schemas.microsoft.com/office/drawing/2014/main" id="{31292D00-54A6-27C7-6B71-EB7869C53B77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6632003" y="2523432"/>
            <a:ext cx="292032" cy="292032"/>
          </a:xfrm>
          <a:prstGeom prst="rect">
            <a:avLst/>
          </a:prstGeom>
        </p:spPr>
      </p:pic>
      <p:pic>
        <p:nvPicPr>
          <p:cNvPr id="475" name="Grafik 474">
            <a:extLst>
              <a:ext uri="{FF2B5EF4-FFF2-40B4-BE49-F238E27FC236}">
                <a16:creationId xmlns:a16="http://schemas.microsoft.com/office/drawing/2014/main" id="{D729A8DE-C936-20E2-44A8-EB0D5322EBFF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7380305" y="2523432"/>
            <a:ext cx="454272" cy="292032"/>
          </a:xfrm>
          <a:prstGeom prst="rect">
            <a:avLst/>
          </a:prstGeom>
        </p:spPr>
      </p:pic>
      <p:pic>
        <p:nvPicPr>
          <p:cNvPr id="477" name="Grafik 476">
            <a:extLst>
              <a:ext uri="{FF2B5EF4-FFF2-40B4-BE49-F238E27FC236}">
                <a16:creationId xmlns:a16="http://schemas.microsoft.com/office/drawing/2014/main" id="{E3B86050-621C-3EF0-7959-F04A9F8E2FCA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8286725" y="2422930"/>
            <a:ext cx="292031" cy="471742"/>
          </a:xfrm>
          <a:prstGeom prst="rect">
            <a:avLst/>
          </a:prstGeom>
        </p:spPr>
      </p:pic>
      <p:pic>
        <p:nvPicPr>
          <p:cNvPr id="479" name="Grafik 478">
            <a:extLst>
              <a:ext uri="{FF2B5EF4-FFF2-40B4-BE49-F238E27FC236}">
                <a16:creationId xmlns:a16="http://schemas.microsoft.com/office/drawing/2014/main" id="{96BCEDA3-E9E1-08EA-6584-475A91DB5A78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9043073" y="2499096"/>
            <a:ext cx="243360" cy="292032"/>
          </a:xfrm>
          <a:prstGeom prst="rect">
            <a:avLst/>
          </a:prstGeom>
        </p:spPr>
      </p:pic>
      <p:pic>
        <p:nvPicPr>
          <p:cNvPr id="481" name="Grafik 480">
            <a:extLst>
              <a:ext uri="{FF2B5EF4-FFF2-40B4-BE49-F238E27FC236}">
                <a16:creationId xmlns:a16="http://schemas.microsoft.com/office/drawing/2014/main" id="{EED61BAF-1734-518B-0111-4D9A7ADC05DD}"/>
              </a:ext>
            </a:extLst>
          </p:cNvPr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>
            <a:off x="9864416" y="2536728"/>
            <a:ext cx="259584" cy="275808"/>
          </a:xfrm>
          <a:prstGeom prst="rect">
            <a:avLst/>
          </a:prstGeom>
        </p:spPr>
      </p:pic>
      <p:pic>
        <p:nvPicPr>
          <p:cNvPr id="483" name="Grafik 482">
            <a:extLst>
              <a:ext uri="{FF2B5EF4-FFF2-40B4-BE49-F238E27FC236}">
                <a16:creationId xmlns:a16="http://schemas.microsoft.com/office/drawing/2014/main" id="{C5F4ABEB-FD03-31F4-AC04-F2745F3B5967}"/>
              </a:ext>
            </a:extLst>
          </p:cNvPr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:asvg="http://schemas.microsoft.com/office/drawing/2016/SVG/main" r:embed="rId104"/>
              </a:ext>
            </a:extLst>
          </a:blip>
          <a:stretch>
            <a:fillRect/>
          </a:stretch>
        </p:blipFill>
        <p:spPr>
          <a:xfrm>
            <a:off x="1815659" y="3223509"/>
            <a:ext cx="210912" cy="292032"/>
          </a:xfrm>
          <a:prstGeom prst="rect">
            <a:avLst/>
          </a:prstGeom>
        </p:spPr>
      </p:pic>
      <p:pic>
        <p:nvPicPr>
          <p:cNvPr id="547" name="Grafik 546">
            <a:extLst>
              <a:ext uri="{FF2B5EF4-FFF2-40B4-BE49-F238E27FC236}">
                <a16:creationId xmlns:a16="http://schemas.microsoft.com/office/drawing/2014/main" id="{FE3FC645-CE7C-3A59-0DEA-9F34487A909B}"/>
              </a:ext>
            </a:extLst>
          </p:cNvPr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883684" y="5610843"/>
            <a:ext cx="350056" cy="350056"/>
          </a:xfrm>
          <a:prstGeom prst="rect">
            <a:avLst/>
          </a:prstGeom>
        </p:spPr>
      </p:pic>
      <p:pic>
        <p:nvPicPr>
          <p:cNvPr id="549" name="Grafik 548">
            <a:extLst>
              <a:ext uri="{FF2B5EF4-FFF2-40B4-BE49-F238E27FC236}">
                <a16:creationId xmlns:a16="http://schemas.microsoft.com/office/drawing/2014/main" id="{CA7E168F-DDCB-3EF8-40F7-2024DDA0508D}"/>
              </a:ext>
            </a:extLst>
          </p:cNvPr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r:embed="rId108"/>
              </a:ext>
            </a:extLst>
          </a:blip>
          <a:stretch>
            <a:fillRect/>
          </a:stretch>
        </p:blipFill>
        <p:spPr>
          <a:xfrm>
            <a:off x="5024631" y="5593340"/>
            <a:ext cx="420067" cy="367559"/>
          </a:xfrm>
          <a:prstGeom prst="rect">
            <a:avLst/>
          </a:prstGeom>
        </p:spPr>
      </p:pic>
      <p:pic>
        <p:nvPicPr>
          <p:cNvPr id="551" name="Grafik 550">
            <a:extLst>
              <a:ext uri="{FF2B5EF4-FFF2-40B4-BE49-F238E27FC236}">
                <a16:creationId xmlns:a16="http://schemas.microsoft.com/office/drawing/2014/main" id="{D70FCFC3-68A4-AF44-27CB-64CD7A54DF11}"/>
              </a:ext>
            </a:extLst>
          </p:cNvPr>
          <p:cNvPicPr>
            <a:picLocks noChangeAspect="1"/>
          </p:cNvPicPr>
          <p:nvPr/>
        </p:nvPicPr>
        <p:blipFill>
          <a:blip r:embed="rId109">
            <a:extLst>
              <a:ext uri="{96DAC541-7B7A-43D3-8B79-37D633B846F1}">
                <asvg:svgBlip xmlns:asvg="http://schemas.microsoft.com/office/drawing/2016/SVG/main" r:embed="rId110"/>
              </a:ext>
            </a:extLst>
          </a:blip>
          <a:stretch>
            <a:fillRect/>
          </a:stretch>
        </p:blipFill>
        <p:spPr>
          <a:xfrm>
            <a:off x="4196453" y="5575837"/>
            <a:ext cx="420068" cy="385062"/>
          </a:xfrm>
          <a:prstGeom prst="rect">
            <a:avLst/>
          </a:prstGeom>
        </p:spPr>
      </p:pic>
      <p:pic>
        <p:nvPicPr>
          <p:cNvPr id="553" name="Grafik 552">
            <a:extLst>
              <a:ext uri="{FF2B5EF4-FFF2-40B4-BE49-F238E27FC236}">
                <a16:creationId xmlns:a16="http://schemas.microsoft.com/office/drawing/2014/main" id="{3CB25E22-4920-8EAD-3056-5E3F5E1A66DB}"/>
              </a:ext>
            </a:extLst>
          </p:cNvPr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:asvg="http://schemas.microsoft.com/office/drawing/2016/SVG/main" r:embed="rId112"/>
              </a:ext>
            </a:extLst>
          </a:blip>
          <a:stretch>
            <a:fillRect/>
          </a:stretch>
        </p:blipFill>
        <p:spPr>
          <a:xfrm>
            <a:off x="3315318" y="5558334"/>
            <a:ext cx="507582" cy="402565"/>
          </a:xfrm>
          <a:prstGeom prst="rect">
            <a:avLst/>
          </a:prstGeom>
        </p:spPr>
      </p:pic>
      <p:pic>
        <p:nvPicPr>
          <p:cNvPr id="555" name="Grafik 554">
            <a:extLst>
              <a:ext uri="{FF2B5EF4-FFF2-40B4-BE49-F238E27FC236}">
                <a16:creationId xmlns:a16="http://schemas.microsoft.com/office/drawing/2014/main" id="{89899C3E-DAB0-54CC-D037-E33F862173C6}"/>
              </a:ext>
            </a:extLst>
          </p:cNvPr>
          <p:cNvPicPr>
            <a:picLocks noChangeAspect="1"/>
          </p:cNvPicPr>
          <p:nvPr/>
        </p:nvPicPr>
        <p:blipFill>
          <a:blip r:embed="rId113">
            <a:extLst>
              <a:ext uri="{96DAC541-7B7A-43D3-8B79-37D633B846F1}">
                <asvg:svgBlip xmlns:asvg="http://schemas.microsoft.com/office/drawing/2016/SVG/main" r:embed="rId114"/>
              </a:ext>
            </a:extLst>
          </a:blip>
          <a:stretch>
            <a:fillRect/>
          </a:stretch>
        </p:blipFill>
        <p:spPr>
          <a:xfrm>
            <a:off x="2529530" y="5698357"/>
            <a:ext cx="455073" cy="262542"/>
          </a:xfrm>
          <a:prstGeom prst="rect">
            <a:avLst/>
          </a:prstGeom>
        </p:spPr>
      </p:pic>
      <p:pic>
        <p:nvPicPr>
          <p:cNvPr id="557" name="Grafik 556">
            <a:extLst>
              <a:ext uri="{FF2B5EF4-FFF2-40B4-BE49-F238E27FC236}">
                <a16:creationId xmlns:a16="http://schemas.microsoft.com/office/drawing/2014/main" id="{898F602E-DCD9-7615-CB91-2AD526D67101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96DAC541-7B7A-43D3-8B79-37D633B846F1}">
                <asvg:svgBlip xmlns:asvg="http://schemas.microsoft.com/office/drawing/2016/SVG/main" r:embed="rId116"/>
              </a:ext>
            </a:extLst>
          </a:blip>
          <a:stretch>
            <a:fillRect/>
          </a:stretch>
        </p:blipFill>
        <p:spPr>
          <a:xfrm>
            <a:off x="1691900" y="5505826"/>
            <a:ext cx="315051" cy="45507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6D1BFE6-3809-0847-B450-D5ADC8BF4B1E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96DAC541-7B7A-43D3-8B79-37D633B846F1}">
                <asvg:svgBlip xmlns:asvg="http://schemas.microsoft.com/office/drawing/2016/SVG/main" r:embed="rId118"/>
              </a:ext>
            </a:extLst>
          </a:blip>
          <a:stretch>
            <a:fillRect/>
          </a:stretch>
        </p:blipFill>
        <p:spPr>
          <a:xfrm>
            <a:off x="2654394" y="3954735"/>
            <a:ext cx="233625" cy="2336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A441244-A07B-A69D-D7CB-EF0A289B92FB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3452687" y="3956121"/>
            <a:ext cx="229236" cy="22923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4C8DF2F-0514-1423-9E34-9DE235187640}"/>
              </a:ext>
            </a:extLst>
          </p:cNvPr>
          <p:cNvPicPr>
            <a:picLocks noChangeAspect="1"/>
          </p:cNvPicPr>
          <p:nvPr/>
        </p:nvPicPr>
        <p:blipFill>
          <a:blip r:embed="rId121">
            <a:extLst>
              <a:ext uri="{96DAC541-7B7A-43D3-8B79-37D633B846F1}">
                <asvg:svgBlip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4270119" y="3956121"/>
            <a:ext cx="229236" cy="2292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5D87377-1EF5-7719-AA19-87047841C000}"/>
              </a:ext>
            </a:extLst>
          </p:cNvPr>
          <p:cNvPicPr>
            <a:picLocks noChangeAspect="1"/>
          </p:cNvPicPr>
          <p:nvPr/>
        </p:nvPicPr>
        <p:blipFill>
          <a:blip r:embed="rId123">
            <a:extLst>
              <a:ext uri="{96DAC541-7B7A-43D3-8B79-37D633B846F1}">
                <asvg:svgBlip xmlns:asvg="http://schemas.microsoft.com/office/drawing/2016/SVG/main" r:embed="rId124"/>
              </a:ext>
            </a:extLst>
          </a:blip>
          <a:stretch>
            <a:fillRect/>
          </a:stretch>
        </p:blipFill>
        <p:spPr>
          <a:xfrm>
            <a:off x="5087551" y="3956121"/>
            <a:ext cx="229236" cy="22923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1213D05-B64A-0390-2B86-F500BF7D8683}"/>
              </a:ext>
            </a:extLst>
          </p:cNvPr>
          <p:cNvPicPr>
            <a:picLocks noChangeAspect="1"/>
          </p:cNvPicPr>
          <p:nvPr/>
        </p:nvPicPr>
        <p:blipFill>
          <a:blip r:embed="rId125">
            <a:extLst>
              <a:ext uri="{96DAC541-7B7A-43D3-8B79-37D633B846F1}">
                <asvg:svgBlip xmlns:asvg="http://schemas.microsoft.com/office/drawing/2016/SVG/main" r:embed="rId126"/>
              </a:ext>
            </a:extLst>
          </a:blip>
          <a:stretch>
            <a:fillRect/>
          </a:stretch>
        </p:blipFill>
        <p:spPr>
          <a:xfrm>
            <a:off x="5904982" y="3971403"/>
            <a:ext cx="213953" cy="21395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5832966-E901-51F4-7FEB-62A77F448F42}"/>
              </a:ext>
            </a:extLst>
          </p:cNvPr>
          <p:cNvPicPr>
            <a:picLocks noChangeAspect="1"/>
          </p:cNvPicPr>
          <p:nvPr/>
        </p:nvPicPr>
        <p:blipFill>
          <a:blip r:embed="rId127">
            <a:extLst>
              <a:ext uri="{96DAC541-7B7A-43D3-8B79-37D633B846F1}">
                <asvg:svgBlip xmlns:asvg="http://schemas.microsoft.com/office/drawing/2016/SVG/main" r:embed="rId128"/>
              </a:ext>
            </a:extLst>
          </a:blip>
          <a:stretch>
            <a:fillRect/>
          </a:stretch>
        </p:blipFill>
        <p:spPr>
          <a:xfrm>
            <a:off x="6702946" y="3956121"/>
            <a:ext cx="229236" cy="22923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0ED751B-D6ED-D714-EE57-3290A3B9B3FD}"/>
              </a:ext>
            </a:extLst>
          </p:cNvPr>
          <p:cNvPicPr>
            <a:picLocks noChangeAspect="1"/>
          </p:cNvPicPr>
          <p:nvPr/>
        </p:nvPicPr>
        <p:blipFill>
          <a:blip r:embed="rId129">
            <a:extLst>
              <a:ext uri="{96DAC541-7B7A-43D3-8B79-37D633B846F1}">
                <asvg:svgBlip xmlns:asvg="http://schemas.microsoft.com/office/drawing/2016/SVG/main" r:embed="rId130"/>
              </a:ext>
            </a:extLst>
          </a:blip>
          <a:stretch>
            <a:fillRect/>
          </a:stretch>
        </p:blipFill>
        <p:spPr>
          <a:xfrm>
            <a:off x="7484152" y="3948200"/>
            <a:ext cx="229236" cy="22923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9E070B0-BDB9-5059-85B9-4BB9773EE8B0}"/>
              </a:ext>
            </a:extLst>
          </p:cNvPr>
          <p:cNvPicPr>
            <a:picLocks noChangeAspect="1"/>
          </p:cNvPicPr>
          <p:nvPr/>
        </p:nvPicPr>
        <p:blipFill>
          <a:blip r:embed="rId131">
            <a:extLst>
              <a:ext uri="{96DAC541-7B7A-43D3-8B79-37D633B846F1}">
                <asvg:svgBlip xmlns:asvg="http://schemas.microsoft.com/office/drawing/2016/SVG/main" r:embed="rId132"/>
              </a:ext>
            </a:extLst>
          </a:blip>
          <a:stretch>
            <a:fillRect/>
          </a:stretch>
        </p:blipFill>
        <p:spPr>
          <a:xfrm>
            <a:off x="8197172" y="3948200"/>
            <a:ext cx="242337" cy="24233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8C08CFF-4290-5789-A03F-BF524059B23D}"/>
              </a:ext>
            </a:extLst>
          </p:cNvPr>
          <p:cNvPicPr>
            <a:picLocks noChangeAspect="1"/>
          </p:cNvPicPr>
          <p:nvPr/>
        </p:nvPicPr>
        <p:blipFill>
          <a:blip r:embed="rId133">
            <a:extLst>
              <a:ext uri="{96DAC541-7B7A-43D3-8B79-37D633B846F1}">
                <asvg:svgBlip xmlns:asvg="http://schemas.microsoft.com/office/drawing/2016/SVG/main" r:embed="rId134"/>
              </a:ext>
            </a:extLst>
          </a:blip>
          <a:stretch>
            <a:fillRect/>
          </a:stretch>
        </p:blipFill>
        <p:spPr>
          <a:xfrm>
            <a:off x="5819776" y="5647726"/>
            <a:ext cx="315051" cy="33928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C8DC07F-DBF4-85FB-66FE-417670281AE2}"/>
              </a:ext>
            </a:extLst>
          </p:cNvPr>
          <p:cNvPicPr>
            <a:picLocks noChangeAspect="1"/>
          </p:cNvPicPr>
          <p:nvPr/>
        </p:nvPicPr>
        <p:blipFill>
          <a:blip r:embed="rId135">
            <a:extLst>
              <a:ext uri="{96DAC541-7B7A-43D3-8B79-37D633B846F1}">
                <asvg:svgBlip xmlns:asvg="http://schemas.microsoft.com/office/drawing/2016/SVG/main" r:embed="rId136"/>
              </a:ext>
            </a:extLst>
          </a:blip>
          <a:stretch>
            <a:fillRect/>
          </a:stretch>
        </p:blipFill>
        <p:spPr>
          <a:xfrm>
            <a:off x="950122" y="4525387"/>
            <a:ext cx="229236" cy="2947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7C1F928-DF19-9C2C-0995-842FE5BFC9BB}"/>
              </a:ext>
            </a:extLst>
          </p:cNvPr>
          <p:cNvPicPr>
            <a:picLocks noChangeAspect="1"/>
          </p:cNvPicPr>
          <p:nvPr/>
        </p:nvPicPr>
        <p:blipFill>
          <a:blip r:embed="rId137">
            <a:extLst>
              <a:ext uri="{96DAC541-7B7A-43D3-8B79-37D633B846F1}">
                <asvg:svgBlip xmlns:asvg="http://schemas.microsoft.com/office/drawing/2016/SVG/main" r:embed="rId138"/>
              </a:ext>
            </a:extLst>
          </a:blip>
          <a:stretch>
            <a:fillRect/>
          </a:stretch>
        </p:blipFill>
        <p:spPr>
          <a:xfrm>
            <a:off x="1782976" y="4525387"/>
            <a:ext cx="229236" cy="2947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42DB427-57FC-427F-EF31-67F1AFAF2C8D}"/>
              </a:ext>
            </a:extLst>
          </p:cNvPr>
          <p:cNvPicPr>
            <a:picLocks noChangeAspect="1"/>
          </p:cNvPicPr>
          <p:nvPr/>
        </p:nvPicPr>
        <p:blipFill>
          <a:blip r:embed="rId139">
            <a:extLst>
              <a:ext uri="{96DAC541-7B7A-43D3-8B79-37D633B846F1}">
                <asvg:svgBlip xmlns:asvg="http://schemas.microsoft.com/office/drawing/2016/SVG/main" r:embed="rId140"/>
              </a:ext>
            </a:extLst>
          </a:blip>
          <a:stretch>
            <a:fillRect/>
          </a:stretch>
        </p:blipFill>
        <p:spPr>
          <a:xfrm>
            <a:off x="2648526" y="4525387"/>
            <a:ext cx="229236" cy="2947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4CDA85-2273-20E9-1569-8F767B339EFC}"/>
              </a:ext>
            </a:extLst>
          </p:cNvPr>
          <p:cNvPicPr>
            <a:picLocks noChangeAspect="1"/>
          </p:cNvPicPr>
          <p:nvPr/>
        </p:nvPicPr>
        <p:blipFill>
          <a:blip r:embed="rId141">
            <a:extLst>
              <a:ext uri="{96DAC541-7B7A-43D3-8B79-37D633B846F1}">
                <asvg:svgBlip xmlns:asvg="http://schemas.microsoft.com/office/drawing/2016/SVG/main" r:embed="rId142"/>
              </a:ext>
            </a:extLst>
          </a:blip>
          <a:stretch>
            <a:fillRect/>
          </a:stretch>
        </p:blipFill>
        <p:spPr>
          <a:xfrm>
            <a:off x="4221437" y="4557692"/>
            <a:ext cx="294733" cy="2292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19099C1-4272-BD47-A46D-5EBD10454538}"/>
              </a:ext>
            </a:extLst>
          </p:cNvPr>
          <p:cNvPicPr>
            <a:picLocks noChangeAspect="1"/>
          </p:cNvPicPr>
          <p:nvPr/>
        </p:nvPicPr>
        <p:blipFill>
          <a:blip r:embed="rId143">
            <a:extLst>
              <a:ext uri="{96DAC541-7B7A-43D3-8B79-37D633B846F1}">
                <asvg:svgBlip xmlns:asvg="http://schemas.microsoft.com/office/drawing/2016/SVG/main" r:embed="rId144"/>
              </a:ext>
            </a:extLst>
          </a:blip>
          <a:stretch>
            <a:fillRect/>
          </a:stretch>
        </p:blipFill>
        <p:spPr>
          <a:xfrm>
            <a:off x="5058298" y="4557692"/>
            <a:ext cx="294733" cy="2292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4CDF6AD-8141-6C13-C581-0F9D255A3648}"/>
              </a:ext>
            </a:extLst>
          </p:cNvPr>
          <p:cNvPicPr>
            <a:picLocks noChangeAspect="1"/>
          </p:cNvPicPr>
          <p:nvPr/>
        </p:nvPicPr>
        <p:blipFill>
          <a:blip r:embed="rId145">
            <a:extLst>
              <a:ext uri="{96DAC541-7B7A-43D3-8B79-37D633B846F1}">
                <asvg:svgBlip xmlns:asvg="http://schemas.microsoft.com/office/drawing/2016/SVG/main" r:embed="rId146"/>
              </a:ext>
            </a:extLst>
          </a:blip>
          <a:stretch>
            <a:fillRect/>
          </a:stretch>
        </p:blipFill>
        <p:spPr>
          <a:xfrm>
            <a:off x="5867712" y="4557692"/>
            <a:ext cx="294733" cy="22923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1126FFD-D73E-5163-5A5B-3DDDB6D3E8CF}"/>
              </a:ext>
            </a:extLst>
          </p:cNvPr>
          <p:cNvPicPr>
            <a:picLocks noChangeAspect="1"/>
          </p:cNvPicPr>
          <p:nvPr/>
        </p:nvPicPr>
        <p:blipFill>
          <a:blip r:embed="rId147">
            <a:extLst>
              <a:ext uri="{96DAC541-7B7A-43D3-8B79-37D633B846F1}">
                <asvg:svgBlip xmlns:asvg="http://schemas.microsoft.com/office/drawing/2016/SVG/main" r:embed="rId148"/>
              </a:ext>
            </a:extLst>
          </a:blip>
          <a:stretch>
            <a:fillRect/>
          </a:stretch>
        </p:blipFill>
        <p:spPr>
          <a:xfrm>
            <a:off x="6668203" y="4557692"/>
            <a:ext cx="294733" cy="22923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0C63A54-B469-6E78-FCEB-A2DC626F5118}"/>
              </a:ext>
            </a:extLst>
          </p:cNvPr>
          <p:cNvPicPr>
            <a:picLocks noChangeAspect="1"/>
          </p:cNvPicPr>
          <p:nvPr/>
        </p:nvPicPr>
        <p:blipFill>
          <a:blip r:embed="rId149">
            <a:extLst>
              <a:ext uri="{96DAC541-7B7A-43D3-8B79-37D633B846F1}">
                <asvg:svgBlip xmlns:asvg="http://schemas.microsoft.com/office/drawing/2016/SVG/main" r:embed="rId150"/>
              </a:ext>
            </a:extLst>
          </a:blip>
          <a:stretch>
            <a:fillRect/>
          </a:stretch>
        </p:blipFill>
        <p:spPr>
          <a:xfrm>
            <a:off x="3452687" y="4511038"/>
            <a:ext cx="251863" cy="323824"/>
          </a:xfrm>
          <a:prstGeom prst="rect">
            <a:avLst/>
          </a:prstGeom>
        </p:spPr>
      </p:pic>
      <p:sp>
        <p:nvSpPr>
          <p:cNvPr id="2" name="Textfeld 10">
            <a:extLst>
              <a:ext uri="{FF2B5EF4-FFF2-40B4-BE49-F238E27FC236}">
                <a16:creationId xmlns:a16="http://schemas.microsoft.com/office/drawing/2014/main" id="{12097764-7070-B562-AC9F-88A4011F2636}"/>
              </a:ext>
            </a:extLst>
          </p:cNvPr>
          <p:cNvSpPr/>
          <p:nvPr/>
        </p:nvSpPr>
        <p:spPr>
          <a:xfrm>
            <a:off x="609600" y="490309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Zeichen und Pfeile</a:t>
            </a:r>
          </a:p>
        </p:txBody>
      </p:sp>
      <p:sp>
        <p:nvSpPr>
          <p:cNvPr id="20" name="Textfeld 10">
            <a:extLst>
              <a:ext uri="{FF2B5EF4-FFF2-40B4-BE49-F238E27FC236}">
                <a16:creationId xmlns:a16="http://schemas.microsoft.com/office/drawing/2014/main" id="{E8CA50DE-52F4-8309-2649-667469DE447C}"/>
              </a:ext>
            </a:extLst>
          </p:cNvPr>
          <p:cNvSpPr/>
          <p:nvPr/>
        </p:nvSpPr>
        <p:spPr>
          <a:xfrm>
            <a:off x="609600" y="5082274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Sicherheit und Notfall</a:t>
            </a:r>
          </a:p>
        </p:txBody>
      </p:sp>
    </p:spTree>
    <p:extLst>
      <p:ext uri="{BB962C8B-B14F-4D97-AF65-F5344CB8AC3E}">
        <p14:creationId xmlns:p14="http://schemas.microsoft.com/office/powerpoint/2010/main" val="40294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447F9-96DB-2219-80EA-7EE9DDD04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1E84AE-480C-BEE5-BA1F-D8DDA2BAA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161" y="1117710"/>
            <a:ext cx="285533" cy="37476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EC35CD6-BAF5-C03E-0B6E-5184A4EFF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64981" y="1130409"/>
            <a:ext cx="214150" cy="33907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50078DB-BEB2-A00E-B684-D7950A6A48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5000" y="1192102"/>
            <a:ext cx="364970" cy="27737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E838A8C-D5BD-091B-21CA-E283F32A71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30118" y="1117709"/>
            <a:ext cx="339071" cy="37476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ECBE773-7CFB-1C82-FCAC-4187780055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9038" y="1130409"/>
            <a:ext cx="214150" cy="33907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F64EFDF-9B2A-C8A3-29FA-33CAC02E25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9057" y="1092310"/>
            <a:ext cx="214150" cy="4461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547A55B-6F16-9CFD-C991-7B6F39A914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19076" y="1124060"/>
            <a:ext cx="356916" cy="35691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2DB45B0-EC5D-9A06-C11B-6E8863AA12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20694" y="1117709"/>
            <a:ext cx="321225" cy="37476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34B5C27-FC13-8A2E-3C7A-E22C0D50E7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96913" y="1105010"/>
            <a:ext cx="321225" cy="4104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F1AFFA6-FDCF-6EA9-ECDB-05F629A6155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673132" y="1117710"/>
            <a:ext cx="267687" cy="37476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EE0FBB6-6497-0820-75D2-75B4CCA52F3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511251" y="1117709"/>
            <a:ext cx="339071" cy="37476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5EA4425-68F9-7634-59B4-D5B610A8963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400171" y="1152410"/>
            <a:ext cx="437222" cy="34006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9BD07DA-EC8B-4541-5454-3FE737489E4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14162" y="1810440"/>
            <a:ext cx="374762" cy="410454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6A210B1-68E1-6AA3-CEC2-551E68BD76C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699487" y="1842189"/>
            <a:ext cx="428300" cy="37476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14633FCD-E5CA-6D3F-6BBD-87B2047E089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612757" y="1855609"/>
            <a:ext cx="339071" cy="339071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4120E171-FC8D-8499-7ECC-FFA3F880064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501276" y="1829489"/>
            <a:ext cx="428300" cy="35691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05E00089-EC07-70C2-2887-18C602E56AA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415940" y="1829489"/>
            <a:ext cx="249841" cy="37476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82343C4-DB13-86BD-A7D6-046E8AACD69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117793" y="1855609"/>
            <a:ext cx="444607" cy="307805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E3EB3DB-221D-81C6-E943-BC2E8091341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6054867" y="1816790"/>
            <a:ext cx="285533" cy="392608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54F609D-290F-522C-778B-172CB159089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918119" y="1793377"/>
            <a:ext cx="392608" cy="4283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B4A31A91-BE63-4413-2914-4970089A0C5F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7783810" y="1804090"/>
            <a:ext cx="517529" cy="392608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A5FB8F84-5BD1-8929-0446-AE1E274ED55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8636986" y="1798527"/>
            <a:ext cx="517529" cy="562532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E3C1679-BCF7-5E53-0E9D-949FCDB59112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9558771" y="1800105"/>
            <a:ext cx="392608" cy="495926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6CE0EE7B-E0E0-1616-171E-5A67C156DD2F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444784" y="1824344"/>
            <a:ext cx="392608" cy="39260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D0A1D8D5-748D-0033-E2F9-E68AE696040D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952710" y="2570917"/>
            <a:ext cx="288685" cy="303119"/>
          </a:xfrm>
          <a:prstGeom prst="rect">
            <a:avLst/>
          </a:prstGeom>
        </p:spPr>
      </p:pic>
      <p:pic>
        <p:nvPicPr>
          <p:cNvPr id="263" name="Grafik 262">
            <a:extLst>
              <a:ext uri="{FF2B5EF4-FFF2-40B4-BE49-F238E27FC236}">
                <a16:creationId xmlns:a16="http://schemas.microsoft.com/office/drawing/2014/main" id="{78F0E074-8D0C-7673-0B4B-DD90DC52990C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921416" y="3963509"/>
            <a:ext cx="362824" cy="362824"/>
          </a:xfrm>
          <a:prstGeom prst="rect">
            <a:avLst/>
          </a:prstGeom>
        </p:spPr>
      </p:pic>
      <p:pic>
        <p:nvPicPr>
          <p:cNvPr id="265" name="Grafik 264">
            <a:extLst>
              <a:ext uri="{FF2B5EF4-FFF2-40B4-BE49-F238E27FC236}">
                <a16:creationId xmlns:a16="http://schemas.microsoft.com/office/drawing/2014/main" id="{4F6D6962-A14D-CC0F-32EE-8E34F7621F16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726793" y="3954870"/>
            <a:ext cx="345548" cy="380102"/>
          </a:xfrm>
          <a:prstGeom prst="rect">
            <a:avLst/>
          </a:prstGeom>
        </p:spPr>
      </p:pic>
      <p:pic>
        <p:nvPicPr>
          <p:cNvPr id="267" name="Grafik 266">
            <a:extLst>
              <a:ext uri="{FF2B5EF4-FFF2-40B4-BE49-F238E27FC236}">
                <a16:creationId xmlns:a16="http://schemas.microsoft.com/office/drawing/2014/main" id="{BFC3C220-D6D5-BE78-508B-F9E71E6B0A71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2508028" y="3954870"/>
            <a:ext cx="414656" cy="380102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7B2C1130-985E-605A-6F9E-22ABD29A063C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3356083" y="3954870"/>
            <a:ext cx="362824" cy="380102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4528D46D-5B8A-71FB-AAAB-8F97B893FF57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4143151" y="3954870"/>
            <a:ext cx="483766" cy="380102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4696C0E2-A48A-B8BB-D3F8-8ADB457F5865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5037429" y="3954870"/>
            <a:ext cx="466488" cy="380102"/>
          </a:xfrm>
          <a:prstGeom prst="rect">
            <a:avLst/>
          </a:prstGeom>
        </p:spPr>
      </p:pic>
      <p:pic>
        <p:nvPicPr>
          <p:cNvPr id="275" name="Grafik 274">
            <a:extLst>
              <a:ext uri="{FF2B5EF4-FFF2-40B4-BE49-F238E27FC236}">
                <a16:creationId xmlns:a16="http://schemas.microsoft.com/office/drawing/2014/main" id="{0CFF43A0-A8C7-0879-ACFF-113C51A6F825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5909851" y="3963508"/>
            <a:ext cx="518322" cy="362826"/>
          </a:xfrm>
          <a:prstGeom prst="rect">
            <a:avLst/>
          </a:prstGeom>
        </p:spPr>
      </p:pic>
      <p:pic>
        <p:nvPicPr>
          <p:cNvPr id="277" name="Grafik 276">
            <a:extLst>
              <a:ext uri="{FF2B5EF4-FFF2-40B4-BE49-F238E27FC236}">
                <a16:creationId xmlns:a16="http://schemas.microsoft.com/office/drawing/2014/main" id="{F6CF085E-7B20-4DF4-732F-1C66EE65BE79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6815797" y="4020457"/>
            <a:ext cx="509794" cy="305876"/>
          </a:xfrm>
          <a:prstGeom prst="rect">
            <a:avLst/>
          </a:prstGeom>
        </p:spPr>
      </p:pic>
      <p:pic>
        <p:nvPicPr>
          <p:cNvPr id="279" name="Grafik 278">
            <a:extLst>
              <a:ext uri="{FF2B5EF4-FFF2-40B4-BE49-F238E27FC236}">
                <a16:creationId xmlns:a16="http://schemas.microsoft.com/office/drawing/2014/main" id="{1BA0C6CC-E8FD-8A98-5E52-F3B731269916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7826439" y="3963509"/>
            <a:ext cx="380102" cy="362824"/>
          </a:xfrm>
          <a:prstGeom prst="rect">
            <a:avLst/>
          </a:prstGeom>
        </p:spPr>
      </p:pic>
      <p:pic>
        <p:nvPicPr>
          <p:cNvPr id="281" name="Grafik 280">
            <a:extLst>
              <a:ext uri="{FF2B5EF4-FFF2-40B4-BE49-F238E27FC236}">
                <a16:creationId xmlns:a16="http://schemas.microsoft.com/office/drawing/2014/main" id="{6E0127B8-7DF1-0216-FF3F-C577190CAA80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8644517" y="3954870"/>
            <a:ext cx="362824" cy="380102"/>
          </a:xfrm>
          <a:prstGeom prst="rect">
            <a:avLst/>
          </a:prstGeom>
        </p:spPr>
      </p:pic>
      <p:pic>
        <p:nvPicPr>
          <p:cNvPr id="283" name="Grafik 282">
            <a:extLst>
              <a:ext uri="{FF2B5EF4-FFF2-40B4-BE49-F238E27FC236}">
                <a16:creationId xmlns:a16="http://schemas.microsoft.com/office/drawing/2014/main" id="{4E064A6B-B500-E32B-7F4A-7B5E4EAA22BB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9528770" y="3928954"/>
            <a:ext cx="414656" cy="431934"/>
          </a:xfrm>
          <a:prstGeom prst="rect">
            <a:avLst/>
          </a:prstGeom>
        </p:spPr>
      </p:pic>
      <p:pic>
        <p:nvPicPr>
          <p:cNvPr id="285" name="Grafik 284">
            <a:extLst>
              <a:ext uri="{FF2B5EF4-FFF2-40B4-BE49-F238E27FC236}">
                <a16:creationId xmlns:a16="http://schemas.microsoft.com/office/drawing/2014/main" id="{52D4E950-D3ED-5CC3-A462-383D6A436BBB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10552607" y="3924893"/>
            <a:ext cx="328270" cy="414656"/>
          </a:xfrm>
          <a:prstGeom prst="rect">
            <a:avLst/>
          </a:prstGeom>
        </p:spPr>
      </p:pic>
      <p:pic>
        <p:nvPicPr>
          <p:cNvPr id="287" name="Grafik 286">
            <a:extLst>
              <a:ext uri="{FF2B5EF4-FFF2-40B4-BE49-F238E27FC236}">
                <a16:creationId xmlns:a16="http://schemas.microsoft.com/office/drawing/2014/main" id="{0053472D-44D2-B43C-F1EB-36F4CCEDC294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887176" y="4643195"/>
            <a:ext cx="520710" cy="442338"/>
          </a:xfrm>
          <a:prstGeom prst="rect">
            <a:avLst/>
          </a:prstGeom>
        </p:spPr>
      </p:pic>
      <p:pic>
        <p:nvPicPr>
          <p:cNvPr id="289" name="Grafik 288">
            <a:extLst>
              <a:ext uri="{FF2B5EF4-FFF2-40B4-BE49-F238E27FC236}">
                <a16:creationId xmlns:a16="http://schemas.microsoft.com/office/drawing/2014/main" id="{745380CC-B06B-9279-AAB3-F83405B2F87C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717675" y="4681250"/>
            <a:ext cx="397380" cy="397380"/>
          </a:xfrm>
          <a:prstGeom prst="rect">
            <a:avLst/>
          </a:prstGeom>
        </p:spPr>
      </p:pic>
      <p:pic>
        <p:nvPicPr>
          <p:cNvPr id="336" name="Grafik 335">
            <a:extLst>
              <a:ext uri="{FF2B5EF4-FFF2-40B4-BE49-F238E27FC236}">
                <a16:creationId xmlns:a16="http://schemas.microsoft.com/office/drawing/2014/main" id="{884B8021-A198-F5C5-7758-EF17F8A07F23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2594414" y="4687564"/>
            <a:ext cx="241884" cy="380104"/>
          </a:xfrm>
          <a:prstGeom prst="rect">
            <a:avLst/>
          </a:prstGeom>
        </p:spPr>
      </p:pic>
      <p:pic>
        <p:nvPicPr>
          <p:cNvPr id="338" name="Grafik 337">
            <a:extLst>
              <a:ext uri="{FF2B5EF4-FFF2-40B4-BE49-F238E27FC236}">
                <a16:creationId xmlns:a16="http://schemas.microsoft.com/office/drawing/2014/main" id="{26937248-36F3-25A5-9462-4FE1DD029625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3356083" y="4686846"/>
            <a:ext cx="397380" cy="4163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073C488-E50A-6C46-6A85-5A36632BA940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1726793" y="2535095"/>
            <a:ext cx="351341" cy="3747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5ABAA1-BDA4-01A0-9694-3C0DBA8C3765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2573459" y="2535095"/>
            <a:ext cx="396808" cy="37476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804C60A-2285-5856-5691-296C1FEA9F83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3537495" y="2459218"/>
            <a:ext cx="379224" cy="48035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6CD9C02-CBF5-B059-841C-464405160530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4385034" y="2532121"/>
            <a:ext cx="380710" cy="38071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C622C52-E704-3931-6321-961F707EFFB4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5208931" y="2555914"/>
            <a:ext cx="379224" cy="35394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0476899-CAFB-9BE5-44E0-8DACE24477CB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6038771" y="2585619"/>
            <a:ext cx="356916" cy="33312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5782FDD-409B-BE54-95F7-82B128E2778F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4273248" y="4681249"/>
            <a:ext cx="266675" cy="311121"/>
          </a:xfrm>
          <a:prstGeom prst="rect">
            <a:avLst/>
          </a:prstGeom>
        </p:spPr>
      </p:pic>
      <p:sp>
        <p:nvSpPr>
          <p:cNvPr id="2" name="Textfeld 10">
            <a:extLst>
              <a:ext uri="{FF2B5EF4-FFF2-40B4-BE49-F238E27FC236}">
                <a16:creationId xmlns:a16="http://schemas.microsoft.com/office/drawing/2014/main" id="{E65609F2-645C-B3FF-1BA4-19736257B948}"/>
              </a:ext>
            </a:extLst>
          </p:cNvPr>
          <p:cNvSpPr/>
          <p:nvPr/>
        </p:nvSpPr>
        <p:spPr>
          <a:xfrm>
            <a:off x="609600" y="3398792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Barrierefrei-Kennung</a:t>
            </a:r>
          </a:p>
        </p:txBody>
      </p:sp>
      <p:sp>
        <p:nvSpPr>
          <p:cNvPr id="10" name="Textfeld 10">
            <a:extLst>
              <a:ext uri="{FF2B5EF4-FFF2-40B4-BE49-F238E27FC236}">
                <a16:creationId xmlns:a16="http://schemas.microsoft.com/office/drawing/2014/main" id="{66C99F37-9E51-0B14-178E-5D7310D80AE6}"/>
              </a:ext>
            </a:extLst>
          </p:cNvPr>
          <p:cNvSpPr/>
          <p:nvPr/>
        </p:nvSpPr>
        <p:spPr>
          <a:xfrm>
            <a:off x="619829" y="473682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Forschung / Lehre</a:t>
            </a:r>
          </a:p>
        </p:txBody>
      </p:sp>
    </p:spTree>
    <p:extLst>
      <p:ext uri="{BB962C8B-B14F-4D97-AF65-F5344CB8AC3E}">
        <p14:creationId xmlns:p14="http://schemas.microsoft.com/office/powerpoint/2010/main" val="276145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8A4F2-D567-3F6A-86F1-D653003F2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44EB2AE-27A0-D239-1D03-28F985BBA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335" y="1177175"/>
            <a:ext cx="468095" cy="3294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07197D0-E70C-554A-C514-9C9E9682A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5446" y="1104846"/>
            <a:ext cx="728147" cy="5201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F12E1D-3AA2-4FEC-E118-FA96729D35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9364" y="1183525"/>
            <a:ext cx="450758" cy="36407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8389A4B-DFC8-BCD6-13D0-D951934403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89182" y="2548827"/>
            <a:ext cx="312063" cy="3467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D08B691-206F-6D8E-50AD-8920229188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87323" y="1078378"/>
            <a:ext cx="446736" cy="46800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3F00FD3-3079-C0A3-04AE-BE338E813A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78734" y="1177175"/>
            <a:ext cx="294726" cy="3294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B1A433E-F2E6-E127-FF52-2BF30814AB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86222" y="1119282"/>
            <a:ext cx="450758" cy="3814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78BDA19-9680-6A60-FD53-BDBA0BA57C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15306" y="1283832"/>
            <a:ext cx="416084" cy="19070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CA1E1E1-173B-AD71-AFAC-44CF24AC3E1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45387" y="1277483"/>
            <a:ext cx="433421" cy="20804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C765F08-2ABC-92AD-6797-F5FC367CACF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53830" y="1134772"/>
            <a:ext cx="416084" cy="38141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3317E5F-56E3-CD6B-B692-583DAE430A4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725785" y="1204622"/>
            <a:ext cx="267051" cy="31156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161C25B-F28F-0E38-0ACF-32D404888D4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596471" y="1110613"/>
            <a:ext cx="260053" cy="39874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3E5C6F82-56F8-2D61-87A2-3F344EE6010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197860" y="1114134"/>
            <a:ext cx="312063" cy="416084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309CE576-F218-7747-9B05-405F0EFB907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797188" y="1775745"/>
            <a:ext cx="131421" cy="45997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EB2F3A3-AFF3-BC6E-A467-54049E07815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65599" y="1904677"/>
            <a:ext cx="468095" cy="26005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6363E755-070C-4052-0415-8367A2E3DBB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703280" y="2574826"/>
            <a:ext cx="312063" cy="31206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E63816D6-FAAF-5696-42F7-96C009739FF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392104" y="1873533"/>
            <a:ext cx="398747" cy="36407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0042A9C-922F-B126-6392-F151D1C227F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095282" y="1891978"/>
            <a:ext cx="398747" cy="294726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DB6AA2CA-6DAA-2915-00CD-8D8D80096AA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830044" y="1847528"/>
            <a:ext cx="416084" cy="41608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7B1D4312-333A-DE54-CAC5-91E598890E1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515233" y="1860228"/>
            <a:ext cx="381411" cy="36407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1A0DA5F2-FCAB-E83C-0CEC-E428C4C9A05A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265251" y="1771041"/>
            <a:ext cx="346738" cy="509909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CDB3C5A-D5D3-5ED5-54E6-F0947EB975DF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5958128" y="1828478"/>
            <a:ext cx="467574" cy="40912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9D07952A-4B32-897D-EB70-E9563BD9F6AF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788209" y="1847528"/>
            <a:ext cx="554779" cy="364074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E302FFE0-2C80-BE8C-39E4-0AB5EA22847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7734779" y="1866578"/>
            <a:ext cx="468095" cy="364074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432E717E-D33F-A154-6D64-F0E5678737BB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8549013" y="1856196"/>
            <a:ext cx="554779" cy="416084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C669B93C-92CE-EA71-EE78-76AA85F75AAF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9535022" y="1930112"/>
            <a:ext cx="554779" cy="329868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C9D66470-AED0-F23F-58EF-A603BEEE1115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0326185" y="1864027"/>
            <a:ext cx="416084" cy="416084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8360A374-C375-C464-D829-7F2019964BD9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0390812" y="1281368"/>
            <a:ext cx="281583" cy="254765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405939FC-38B8-F062-15AD-8F7822A40E8C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865882" y="2614804"/>
            <a:ext cx="512211" cy="263423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3576E7A2-3441-9B3C-30F5-1A2A7516887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631287" y="2548827"/>
            <a:ext cx="468095" cy="329400"/>
          </a:xfrm>
          <a:prstGeom prst="rect">
            <a:avLst/>
          </a:prstGeom>
        </p:spPr>
      </p:pic>
      <p:pic>
        <p:nvPicPr>
          <p:cNvPr id="320" name="Grafik 319">
            <a:extLst>
              <a:ext uri="{FF2B5EF4-FFF2-40B4-BE49-F238E27FC236}">
                <a16:creationId xmlns:a16="http://schemas.microsoft.com/office/drawing/2014/main" id="{EFC16C1D-5681-7C37-AA30-81160DE3AED1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2449215" y="2536893"/>
            <a:ext cx="292572" cy="341334"/>
          </a:xfrm>
          <a:prstGeom prst="rect">
            <a:avLst/>
          </a:prstGeom>
        </p:spPr>
      </p:pic>
      <p:pic>
        <p:nvPicPr>
          <p:cNvPr id="322" name="Grafik 321">
            <a:extLst>
              <a:ext uri="{FF2B5EF4-FFF2-40B4-BE49-F238E27FC236}">
                <a16:creationId xmlns:a16="http://schemas.microsoft.com/office/drawing/2014/main" id="{E7972BF4-97FA-E6A3-1C08-B3730AA1C968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3160012" y="2536389"/>
            <a:ext cx="329400" cy="364074"/>
          </a:xfrm>
          <a:prstGeom prst="rect">
            <a:avLst/>
          </a:prstGeom>
        </p:spPr>
      </p:pic>
      <p:pic>
        <p:nvPicPr>
          <p:cNvPr id="324" name="Grafik 323">
            <a:extLst>
              <a:ext uri="{FF2B5EF4-FFF2-40B4-BE49-F238E27FC236}">
                <a16:creationId xmlns:a16="http://schemas.microsoft.com/office/drawing/2014/main" id="{2E3B2E01-F75B-0E35-94E6-18ED3CC03469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3796762" y="2551666"/>
            <a:ext cx="456377" cy="330480"/>
          </a:xfrm>
          <a:prstGeom prst="rect">
            <a:avLst/>
          </a:prstGeom>
        </p:spPr>
      </p:pic>
      <p:pic>
        <p:nvPicPr>
          <p:cNvPr id="326" name="Grafik 325">
            <a:extLst>
              <a:ext uri="{FF2B5EF4-FFF2-40B4-BE49-F238E27FC236}">
                <a16:creationId xmlns:a16="http://schemas.microsoft.com/office/drawing/2014/main" id="{2CA032C1-74DF-1F85-6AC5-497F73B852EE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4578734" y="2448725"/>
            <a:ext cx="294726" cy="502768"/>
          </a:xfrm>
          <a:prstGeom prst="rect">
            <a:avLst/>
          </a:prstGeom>
        </p:spPr>
      </p:pic>
      <p:pic>
        <p:nvPicPr>
          <p:cNvPr id="328" name="Grafik 327">
            <a:extLst>
              <a:ext uri="{FF2B5EF4-FFF2-40B4-BE49-F238E27FC236}">
                <a16:creationId xmlns:a16="http://schemas.microsoft.com/office/drawing/2014/main" id="{EABA60A3-47D5-E366-5D82-236C5C22C7EF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5212616" y="2583500"/>
            <a:ext cx="416084" cy="260053"/>
          </a:xfrm>
          <a:prstGeom prst="rect">
            <a:avLst/>
          </a:prstGeom>
        </p:spPr>
      </p:pic>
      <p:pic>
        <p:nvPicPr>
          <p:cNvPr id="330" name="Grafik 329">
            <a:extLst>
              <a:ext uri="{FF2B5EF4-FFF2-40B4-BE49-F238E27FC236}">
                <a16:creationId xmlns:a16="http://schemas.microsoft.com/office/drawing/2014/main" id="{C277727A-1BE3-3F7E-6C8F-65E33B03F8A4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5969610" y="2506210"/>
            <a:ext cx="416084" cy="364074"/>
          </a:xfrm>
          <a:prstGeom prst="rect">
            <a:avLst/>
          </a:prstGeom>
        </p:spPr>
      </p:pic>
      <p:pic>
        <p:nvPicPr>
          <p:cNvPr id="332" name="Grafik 331">
            <a:extLst>
              <a:ext uri="{FF2B5EF4-FFF2-40B4-BE49-F238E27FC236}">
                <a16:creationId xmlns:a16="http://schemas.microsoft.com/office/drawing/2014/main" id="{8737C030-13C3-4367-43D2-896915F6695B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6880414" y="2448725"/>
            <a:ext cx="383807" cy="444409"/>
          </a:xfrm>
          <a:prstGeom prst="rect">
            <a:avLst/>
          </a:prstGeom>
        </p:spPr>
      </p:pic>
      <p:pic>
        <p:nvPicPr>
          <p:cNvPr id="334" name="Grafik 333">
            <a:extLst>
              <a:ext uri="{FF2B5EF4-FFF2-40B4-BE49-F238E27FC236}">
                <a16:creationId xmlns:a16="http://schemas.microsoft.com/office/drawing/2014/main" id="{1D637BD3-B7CA-8EF3-F857-D2DDD862B7EF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847745" y="3885837"/>
            <a:ext cx="557794" cy="2028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EAAD5B4-3745-2261-C9E5-CE77539D83AD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723193" y="3809542"/>
            <a:ext cx="608503" cy="287349"/>
          </a:xfrm>
          <a:prstGeom prst="rect">
            <a:avLst/>
          </a:prstGeom>
        </p:spPr>
      </p:pic>
      <p:pic>
        <p:nvPicPr>
          <p:cNvPr id="414" name="Grafik 413">
            <a:extLst>
              <a:ext uri="{FF2B5EF4-FFF2-40B4-BE49-F238E27FC236}">
                <a16:creationId xmlns:a16="http://schemas.microsoft.com/office/drawing/2014/main" id="{F630A46E-390A-AC67-A450-844F225FDDD1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2704810" y="3885837"/>
            <a:ext cx="523989" cy="202834"/>
          </a:xfrm>
          <a:prstGeom prst="rect">
            <a:avLst/>
          </a:prstGeom>
        </p:spPr>
      </p:pic>
      <p:pic>
        <p:nvPicPr>
          <p:cNvPr id="416" name="Grafik 415">
            <a:extLst>
              <a:ext uri="{FF2B5EF4-FFF2-40B4-BE49-F238E27FC236}">
                <a16:creationId xmlns:a16="http://schemas.microsoft.com/office/drawing/2014/main" id="{1CCC6A16-6023-4951-91B1-0054B27EF119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3588893" y="3885837"/>
            <a:ext cx="456377" cy="202834"/>
          </a:xfrm>
          <a:prstGeom prst="rect">
            <a:avLst/>
          </a:prstGeom>
        </p:spPr>
      </p:pic>
      <p:pic>
        <p:nvPicPr>
          <p:cNvPr id="418" name="Grafik 417">
            <a:extLst>
              <a:ext uri="{FF2B5EF4-FFF2-40B4-BE49-F238E27FC236}">
                <a16:creationId xmlns:a16="http://schemas.microsoft.com/office/drawing/2014/main" id="{65195A43-3456-FC17-9EDB-CCA560EF8AC3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4422176" y="3885836"/>
            <a:ext cx="405669" cy="202835"/>
          </a:xfrm>
          <a:prstGeom prst="rect">
            <a:avLst/>
          </a:prstGeom>
        </p:spPr>
      </p:pic>
      <p:pic>
        <p:nvPicPr>
          <p:cNvPr id="420" name="Grafik 419">
            <a:extLst>
              <a:ext uri="{FF2B5EF4-FFF2-40B4-BE49-F238E27FC236}">
                <a16:creationId xmlns:a16="http://schemas.microsoft.com/office/drawing/2014/main" id="{4B41357B-6F00-DD97-1162-3F0F3008E166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5217360" y="3879486"/>
            <a:ext cx="354960" cy="219737"/>
          </a:xfrm>
          <a:prstGeom prst="rect">
            <a:avLst/>
          </a:prstGeom>
        </p:spPr>
      </p:pic>
      <p:pic>
        <p:nvPicPr>
          <p:cNvPr id="422" name="Grafik 421">
            <a:extLst>
              <a:ext uri="{FF2B5EF4-FFF2-40B4-BE49-F238E27FC236}">
                <a16:creationId xmlns:a16="http://schemas.microsoft.com/office/drawing/2014/main" id="{592ACB01-C051-C24E-CA59-8839AFF05076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5974442" y="3873137"/>
            <a:ext cx="422571" cy="236640"/>
          </a:xfrm>
          <a:prstGeom prst="rect">
            <a:avLst/>
          </a:prstGeom>
        </p:spPr>
      </p:pic>
      <p:pic>
        <p:nvPicPr>
          <p:cNvPr id="424" name="Grafik 423">
            <a:extLst>
              <a:ext uri="{FF2B5EF4-FFF2-40B4-BE49-F238E27FC236}">
                <a16:creationId xmlns:a16="http://schemas.microsoft.com/office/drawing/2014/main" id="{CAB8FB8E-D930-1ED2-9C14-4D74BE3F0D2A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6794934" y="3791819"/>
            <a:ext cx="321154" cy="321154"/>
          </a:xfrm>
          <a:prstGeom prst="rect">
            <a:avLst/>
          </a:prstGeom>
        </p:spPr>
      </p:pic>
      <p:pic>
        <p:nvPicPr>
          <p:cNvPr id="426" name="Grafik 425">
            <a:extLst>
              <a:ext uri="{FF2B5EF4-FFF2-40B4-BE49-F238E27FC236}">
                <a16:creationId xmlns:a16="http://schemas.microsoft.com/office/drawing/2014/main" id="{0F4A4E52-B55A-357B-ED09-353F650D4076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8326392" y="4612220"/>
            <a:ext cx="456377" cy="253543"/>
          </a:xfrm>
          <a:prstGeom prst="rect">
            <a:avLst/>
          </a:prstGeom>
        </p:spPr>
      </p:pic>
      <p:pic>
        <p:nvPicPr>
          <p:cNvPr id="428" name="Grafik 427">
            <a:extLst>
              <a:ext uri="{FF2B5EF4-FFF2-40B4-BE49-F238E27FC236}">
                <a16:creationId xmlns:a16="http://schemas.microsoft.com/office/drawing/2014/main" id="{7F7A5E57-70AF-31F3-4A19-6C0AA13547BB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9159676" y="4567770"/>
            <a:ext cx="354960" cy="371863"/>
          </a:xfrm>
          <a:prstGeom prst="rect">
            <a:avLst/>
          </a:prstGeom>
        </p:spPr>
      </p:pic>
      <p:pic>
        <p:nvPicPr>
          <p:cNvPr id="432" name="Grafik 431">
            <a:extLst>
              <a:ext uri="{FF2B5EF4-FFF2-40B4-BE49-F238E27FC236}">
                <a16:creationId xmlns:a16="http://schemas.microsoft.com/office/drawing/2014/main" id="{08724FBB-D0EA-2528-4471-61044A65480F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8334426" y="3895631"/>
            <a:ext cx="371863" cy="253543"/>
          </a:xfrm>
          <a:prstGeom prst="rect">
            <a:avLst/>
          </a:prstGeom>
        </p:spPr>
      </p:pic>
      <p:pic>
        <p:nvPicPr>
          <p:cNvPr id="434" name="Grafik 433">
            <a:extLst>
              <a:ext uri="{FF2B5EF4-FFF2-40B4-BE49-F238E27FC236}">
                <a16:creationId xmlns:a16="http://schemas.microsoft.com/office/drawing/2014/main" id="{1AD1778D-1D0D-773F-50B4-1FCBD9199388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9127766" y="3824977"/>
            <a:ext cx="219737" cy="354960"/>
          </a:xfrm>
          <a:prstGeom prst="rect">
            <a:avLst/>
          </a:prstGeom>
        </p:spPr>
      </p:pic>
      <p:pic>
        <p:nvPicPr>
          <p:cNvPr id="436" name="Grafik 435">
            <a:extLst>
              <a:ext uri="{FF2B5EF4-FFF2-40B4-BE49-F238E27FC236}">
                <a16:creationId xmlns:a16="http://schemas.microsoft.com/office/drawing/2014/main" id="{F7325647-240E-9E4D-F64E-56ED643ED325}"/>
              </a:ext>
            </a:extLst>
          </p:cNvPr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>
            <a:off x="7557299" y="4525819"/>
            <a:ext cx="354960" cy="354960"/>
          </a:xfrm>
          <a:prstGeom prst="rect">
            <a:avLst/>
          </a:prstGeom>
        </p:spPr>
      </p:pic>
      <p:pic>
        <p:nvPicPr>
          <p:cNvPr id="438" name="Grafik 437">
            <a:extLst>
              <a:ext uri="{FF2B5EF4-FFF2-40B4-BE49-F238E27FC236}">
                <a16:creationId xmlns:a16="http://schemas.microsoft.com/office/drawing/2014/main" id="{823CCD73-7D8B-8093-28DE-65E11B6C017D}"/>
              </a:ext>
            </a:extLst>
          </p:cNvPr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:asvg="http://schemas.microsoft.com/office/drawing/2016/SVG/main" r:embed="rId104"/>
              </a:ext>
            </a:extLst>
          </a:blip>
          <a:stretch>
            <a:fillRect/>
          </a:stretch>
        </p:blipFill>
        <p:spPr>
          <a:xfrm>
            <a:off x="877625" y="4377145"/>
            <a:ext cx="497588" cy="472708"/>
          </a:xfrm>
          <a:prstGeom prst="rect">
            <a:avLst/>
          </a:prstGeom>
        </p:spPr>
      </p:pic>
      <p:pic>
        <p:nvPicPr>
          <p:cNvPr id="440" name="Grafik 439">
            <a:extLst>
              <a:ext uri="{FF2B5EF4-FFF2-40B4-BE49-F238E27FC236}">
                <a16:creationId xmlns:a16="http://schemas.microsoft.com/office/drawing/2014/main" id="{76651A21-B789-4C95-D686-E34013561846}"/>
              </a:ext>
            </a:extLst>
          </p:cNvPr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1901268" y="4482836"/>
            <a:ext cx="229210" cy="360740"/>
          </a:xfrm>
          <a:prstGeom prst="rect">
            <a:avLst/>
          </a:prstGeom>
        </p:spPr>
      </p:pic>
      <p:pic>
        <p:nvPicPr>
          <p:cNvPr id="442" name="Grafik 441">
            <a:extLst>
              <a:ext uri="{FF2B5EF4-FFF2-40B4-BE49-F238E27FC236}">
                <a16:creationId xmlns:a16="http://schemas.microsoft.com/office/drawing/2014/main" id="{2F78ECDA-29F5-FA0E-AFA3-4A370A30A7A5}"/>
              </a:ext>
            </a:extLst>
          </p:cNvPr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r:embed="rId108"/>
              </a:ext>
            </a:extLst>
          </a:blip>
          <a:stretch>
            <a:fillRect/>
          </a:stretch>
        </p:blipFill>
        <p:spPr>
          <a:xfrm>
            <a:off x="2776859" y="4423623"/>
            <a:ext cx="357923" cy="442140"/>
          </a:xfrm>
          <a:prstGeom prst="rect">
            <a:avLst/>
          </a:prstGeom>
        </p:spPr>
      </p:pic>
      <p:pic>
        <p:nvPicPr>
          <p:cNvPr id="444" name="Grafik 443">
            <a:extLst>
              <a:ext uri="{FF2B5EF4-FFF2-40B4-BE49-F238E27FC236}">
                <a16:creationId xmlns:a16="http://schemas.microsoft.com/office/drawing/2014/main" id="{B10D8709-8DC7-BFE8-383D-939F59CABC44}"/>
              </a:ext>
            </a:extLst>
          </p:cNvPr>
          <p:cNvPicPr>
            <a:picLocks noChangeAspect="1"/>
          </p:cNvPicPr>
          <p:nvPr/>
        </p:nvPicPr>
        <p:blipFill>
          <a:blip r:embed="rId109">
            <a:extLst>
              <a:ext uri="{96DAC541-7B7A-43D3-8B79-37D633B846F1}">
                <asvg:svgBlip xmlns:asvg="http://schemas.microsoft.com/office/drawing/2016/SVG/main" r:embed="rId110"/>
              </a:ext>
            </a:extLst>
          </a:blip>
          <a:stretch>
            <a:fillRect/>
          </a:stretch>
        </p:blipFill>
        <p:spPr>
          <a:xfrm>
            <a:off x="3665962" y="4422936"/>
            <a:ext cx="304251" cy="492225"/>
          </a:xfrm>
          <a:prstGeom prst="rect">
            <a:avLst/>
          </a:prstGeom>
        </p:spPr>
      </p:pic>
      <p:pic>
        <p:nvPicPr>
          <p:cNvPr id="446" name="Grafik 445">
            <a:extLst>
              <a:ext uri="{FF2B5EF4-FFF2-40B4-BE49-F238E27FC236}">
                <a16:creationId xmlns:a16="http://schemas.microsoft.com/office/drawing/2014/main" id="{DE84F3A5-EAF0-C745-B025-E6E6FDE1A42B}"/>
              </a:ext>
            </a:extLst>
          </p:cNvPr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:asvg="http://schemas.microsoft.com/office/drawing/2016/SVG/main" r:embed="rId112"/>
              </a:ext>
            </a:extLst>
          </a:blip>
          <a:stretch>
            <a:fillRect/>
          </a:stretch>
        </p:blipFill>
        <p:spPr>
          <a:xfrm>
            <a:off x="4472884" y="4482835"/>
            <a:ext cx="354960" cy="388765"/>
          </a:xfrm>
          <a:prstGeom prst="rect">
            <a:avLst/>
          </a:prstGeom>
        </p:spPr>
      </p:pic>
      <p:pic>
        <p:nvPicPr>
          <p:cNvPr id="448" name="Grafik 447">
            <a:extLst>
              <a:ext uri="{FF2B5EF4-FFF2-40B4-BE49-F238E27FC236}">
                <a16:creationId xmlns:a16="http://schemas.microsoft.com/office/drawing/2014/main" id="{3F23B9B4-1321-192B-C3CD-673909DDE86F}"/>
              </a:ext>
            </a:extLst>
          </p:cNvPr>
          <p:cNvPicPr>
            <a:picLocks noChangeAspect="1"/>
          </p:cNvPicPr>
          <p:nvPr/>
        </p:nvPicPr>
        <p:blipFill>
          <a:blip r:embed="rId113">
            <a:extLst>
              <a:ext uri="{96DAC541-7B7A-43D3-8B79-37D633B846F1}">
                <asvg:svgBlip xmlns:asvg="http://schemas.microsoft.com/office/drawing/2016/SVG/main" r:embed="rId114"/>
              </a:ext>
            </a:extLst>
          </a:blip>
          <a:stretch>
            <a:fillRect/>
          </a:stretch>
        </p:blipFill>
        <p:spPr>
          <a:xfrm>
            <a:off x="5257642" y="4535687"/>
            <a:ext cx="304251" cy="338057"/>
          </a:xfrm>
          <a:prstGeom prst="rect">
            <a:avLst/>
          </a:prstGeom>
        </p:spPr>
      </p:pic>
      <p:pic>
        <p:nvPicPr>
          <p:cNvPr id="450" name="Grafik 449">
            <a:extLst>
              <a:ext uri="{FF2B5EF4-FFF2-40B4-BE49-F238E27FC236}">
                <a16:creationId xmlns:a16="http://schemas.microsoft.com/office/drawing/2014/main" id="{93F0FD61-418B-BF57-7FAF-58B8A8789A95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96DAC541-7B7A-43D3-8B79-37D633B846F1}">
                <asvg:svgBlip xmlns:asvg="http://schemas.microsoft.com/office/drawing/2016/SVG/main" r:embed="rId116"/>
              </a:ext>
            </a:extLst>
          </a:blip>
          <a:stretch>
            <a:fillRect/>
          </a:stretch>
        </p:blipFill>
        <p:spPr>
          <a:xfrm>
            <a:off x="6020134" y="4575801"/>
            <a:ext cx="354960" cy="219737"/>
          </a:xfrm>
          <a:prstGeom prst="rect">
            <a:avLst/>
          </a:prstGeom>
        </p:spPr>
      </p:pic>
      <p:pic>
        <p:nvPicPr>
          <p:cNvPr id="452" name="Grafik 451">
            <a:extLst>
              <a:ext uri="{FF2B5EF4-FFF2-40B4-BE49-F238E27FC236}">
                <a16:creationId xmlns:a16="http://schemas.microsoft.com/office/drawing/2014/main" id="{EAA22D3E-B9CB-ED82-7A0B-ED2476E724BA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96DAC541-7B7A-43D3-8B79-37D633B846F1}">
                <asvg:svgBlip xmlns:asvg="http://schemas.microsoft.com/office/drawing/2016/SVG/main" r:embed="rId118"/>
              </a:ext>
            </a:extLst>
          </a:blip>
          <a:stretch>
            <a:fillRect/>
          </a:stretch>
        </p:blipFill>
        <p:spPr>
          <a:xfrm>
            <a:off x="6873725" y="4522919"/>
            <a:ext cx="202834" cy="354960"/>
          </a:xfrm>
          <a:prstGeom prst="rect">
            <a:avLst/>
          </a:prstGeom>
        </p:spPr>
      </p:pic>
      <p:pic>
        <p:nvPicPr>
          <p:cNvPr id="454" name="Grafik 453">
            <a:extLst>
              <a:ext uri="{FF2B5EF4-FFF2-40B4-BE49-F238E27FC236}">
                <a16:creationId xmlns:a16="http://schemas.microsoft.com/office/drawing/2014/main" id="{05E276DB-65A0-D99B-73B0-576E910E704F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1059341" y="5489617"/>
            <a:ext cx="227457" cy="581280"/>
          </a:xfrm>
          <a:prstGeom prst="rect">
            <a:avLst/>
          </a:prstGeom>
        </p:spPr>
      </p:pic>
      <p:pic>
        <p:nvPicPr>
          <p:cNvPr id="456" name="Grafik 455">
            <a:extLst>
              <a:ext uri="{FF2B5EF4-FFF2-40B4-BE49-F238E27FC236}">
                <a16:creationId xmlns:a16="http://schemas.microsoft.com/office/drawing/2014/main" id="{D150E168-5E10-7EB8-2FC4-6B9A64AECFCA}"/>
              </a:ext>
            </a:extLst>
          </p:cNvPr>
          <p:cNvPicPr>
            <a:picLocks noChangeAspect="1"/>
          </p:cNvPicPr>
          <p:nvPr/>
        </p:nvPicPr>
        <p:blipFill>
          <a:blip r:embed="rId121">
            <a:extLst>
              <a:ext uri="{96DAC541-7B7A-43D3-8B79-37D633B846F1}">
                <asvg:svgBlip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1799373" y="5462311"/>
            <a:ext cx="176912" cy="606556"/>
          </a:xfrm>
          <a:prstGeom prst="rect">
            <a:avLst/>
          </a:prstGeom>
        </p:spPr>
      </p:pic>
      <p:pic>
        <p:nvPicPr>
          <p:cNvPr id="458" name="Grafik 457">
            <a:extLst>
              <a:ext uri="{FF2B5EF4-FFF2-40B4-BE49-F238E27FC236}">
                <a16:creationId xmlns:a16="http://schemas.microsoft.com/office/drawing/2014/main" id="{4F41714A-1581-37DE-40C5-AEFAFCEC3993}"/>
              </a:ext>
            </a:extLst>
          </p:cNvPr>
          <p:cNvPicPr>
            <a:picLocks noChangeAspect="1"/>
          </p:cNvPicPr>
          <p:nvPr/>
        </p:nvPicPr>
        <p:blipFill>
          <a:blip r:embed="rId123">
            <a:extLst>
              <a:ext uri="{96DAC541-7B7A-43D3-8B79-37D633B846F1}">
                <asvg:svgBlip xmlns:asvg="http://schemas.microsoft.com/office/drawing/2016/SVG/main" r:embed="rId124"/>
              </a:ext>
            </a:extLst>
          </a:blip>
          <a:stretch>
            <a:fillRect/>
          </a:stretch>
        </p:blipFill>
        <p:spPr>
          <a:xfrm>
            <a:off x="2485709" y="5715931"/>
            <a:ext cx="278512" cy="352782"/>
          </a:xfrm>
          <a:prstGeom prst="rect">
            <a:avLst/>
          </a:prstGeom>
        </p:spPr>
      </p:pic>
      <p:pic>
        <p:nvPicPr>
          <p:cNvPr id="460" name="Grafik 459">
            <a:extLst>
              <a:ext uri="{FF2B5EF4-FFF2-40B4-BE49-F238E27FC236}">
                <a16:creationId xmlns:a16="http://schemas.microsoft.com/office/drawing/2014/main" id="{0E77E075-69DE-85A4-6DD6-3F64083B6AB1}"/>
              </a:ext>
            </a:extLst>
          </p:cNvPr>
          <p:cNvPicPr>
            <a:picLocks noChangeAspect="1"/>
          </p:cNvPicPr>
          <p:nvPr/>
        </p:nvPicPr>
        <p:blipFill>
          <a:blip r:embed="rId125">
            <a:extLst>
              <a:ext uri="{96DAC541-7B7A-43D3-8B79-37D633B846F1}">
                <asvg:svgBlip xmlns:asvg="http://schemas.microsoft.com/office/drawing/2016/SVG/main" r:embed="rId126"/>
              </a:ext>
            </a:extLst>
          </a:blip>
          <a:stretch>
            <a:fillRect/>
          </a:stretch>
        </p:blipFill>
        <p:spPr>
          <a:xfrm>
            <a:off x="3330235" y="5583362"/>
            <a:ext cx="389918" cy="482756"/>
          </a:xfrm>
          <a:prstGeom prst="rect">
            <a:avLst/>
          </a:prstGeom>
        </p:spPr>
      </p:pic>
      <p:pic>
        <p:nvPicPr>
          <p:cNvPr id="462" name="Grafik 461">
            <a:extLst>
              <a:ext uri="{FF2B5EF4-FFF2-40B4-BE49-F238E27FC236}">
                <a16:creationId xmlns:a16="http://schemas.microsoft.com/office/drawing/2014/main" id="{5FAEB760-9061-EC02-A85F-554B9B6624E5}"/>
              </a:ext>
            </a:extLst>
          </p:cNvPr>
          <p:cNvPicPr>
            <a:picLocks noChangeAspect="1"/>
          </p:cNvPicPr>
          <p:nvPr/>
        </p:nvPicPr>
        <p:blipFill>
          <a:blip r:embed="rId127">
            <a:extLst>
              <a:ext uri="{96DAC541-7B7A-43D3-8B79-37D633B846F1}">
                <asvg:svgBlip xmlns:asvg="http://schemas.microsoft.com/office/drawing/2016/SVG/main" r:embed="rId128"/>
              </a:ext>
            </a:extLst>
          </a:blip>
          <a:stretch>
            <a:fillRect/>
          </a:stretch>
        </p:blipFill>
        <p:spPr>
          <a:xfrm>
            <a:off x="4222665" y="5706647"/>
            <a:ext cx="222810" cy="371350"/>
          </a:xfrm>
          <a:prstGeom prst="rect">
            <a:avLst/>
          </a:prstGeom>
        </p:spPr>
      </p:pic>
      <p:pic>
        <p:nvPicPr>
          <p:cNvPr id="464" name="Grafik 463">
            <a:extLst>
              <a:ext uri="{FF2B5EF4-FFF2-40B4-BE49-F238E27FC236}">
                <a16:creationId xmlns:a16="http://schemas.microsoft.com/office/drawing/2014/main" id="{72D664D8-7306-4E21-4728-768264B992DB}"/>
              </a:ext>
            </a:extLst>
          </p:cNvPr>
          <p:cNvPicPr>
            <a:picLocks noChangeAspect="1"/>
          </p:cNvPicPr>
          <p:nvPr/>
        </p:nvPicPr>
        <p:blipFill>
          <a:blip r:embed="rId129">
            <a:extLst>
              <a:ext uri="{96DAC541-7B7A-43D3-8B79-37D633B846F1}">
                <asvg:svgBlip xmlns:asvg="http://schemas.microsoft.com/office/drawing/2016/SVG/main" r:embed="rId130"/>
              </a:ext>
            </a:extLst>
          </a:blip>
          <a:stretch>
            <a:fillRect/>
          </a:stretch>
        </p:blipFill>
        <p:spPr>
          <a:xfrm>
            <a:off x="5000796" y="5645005"/>
            <a:ext cx="222811" cy="427053"/>
          </a:xfrm>
          <a:prstGeom prst="rect">
            <a:avLst/>
          </a:prstGeom>
        </p:spPr>
      </p:pic>
      <p:pic>
        <p:nvPicPr>
          <p:cNvPr id="466" name="Grafik 465">
            <a:extLst>
              <a:ext uri="{FF2B5EF4-FFF2-40B4-BE49-F238E27FC236}">
                <a16:creationId xmlns:a16="http://schemas.microsoft.com/office/drawing/2014/main" id="{5D58E3E8-A210-0E8F-B1E9-3F8E7DDF5963}"/>
              </a:ext>
            </a:extLst>
          </p:cNvPr>
          <p:cNvPicPr>
            <a:picLocks noChangeAspect="1"/>
          </p:cNvPicPr>
          <p:nvPr/>
        </p:nvPicPr>
        <p:blipFill>
          <a:blip r:embed="rId131">
            <a:extLst>
              <a:ext uri="{96DAC541-7B7A-43D3-8B79-37D633B846F1}">
                <asvg:svgBlip xmlns:asvg="http://schemas.microsoft.com/office/drawing/2016/SVG/main" r:embed="rId132"/>
              </a:ext>
            </a:extLst>
          </a:blip>
          <a:stretch>
            <a:fillRect/>
          </a:stretch>
        </p:blipFill>
        <p:spPr>
          <a:xfrm>
            <a:off x="5778928" y="5626668"/>
            <a:ext cx="389918" cy="501324"/>
          </a:xfrm>
          <a:prstGeom prst="rect">
            <a:avLst/>
          </a:prstGeom>
        </p:spPr>
      </p:pic>
      <p:pic>
        <p:nvPicPr>
          <p:cNvPr id="468" name="Grafik 467">
            <a:extLst>
              <a:ext uri="{FF2B5EF4-FFF2-40B4-BE49-F238E27FC236}">
                <a16:creationId xmlns:a16="http://schemas.microsoft.com/office/drawing/2014/main" id="{059109C8-3DF0-E1FC-59C7-EA95F62D7293}"/>
              </a:ext>
            </a:extLst>
          </p:cNvPr>
          <p:cNvPicPr>
            <a:picLocks noChangeAspect="1"/>
          </p:cNvPicPr>
          <p:nvPr/>
        </p:nvPicPr>
        <p:blipFill>
          <a:blip r:embed="rId133">
            <a:extLst>
              <a:ext uri="{96DAC541-7B7A-43D3-8B79-37D633B846F1}">
                <asvg:svgBlip xmlns:asvg="http://schemas.microsoft.com/office/drawing/2016/SVG/main" r:embed="rId134"/>
              </a:ext>
            </a:extLst>
          </a:blip>
          <a:stretch>
            <a:fillRect/>
          </a:stretch>
        </p:blipFill>
        <p:spPr>
          <a:xfrm>
            <a:off x="6671360" y="5603911"/>
            <a:ext cx="482754" cy="464187"/>
          </a:xfrm>
          <a:prstGeom prst="rect">
            <a:avLst/>
          </a:prstGeom>
        </p:spPr>
      </p:pic>
      <p:pic>
        <p:nvPicPr>
          <p:cNvPr id="470" name="Grafik 469">
            <a:extLst>
              <a:ext uri="{FF2B5EF4-FFF2-40B4-BE49-F238E27FC236}">
                <a16:creationId xmlns:a16="http://schemas.microsoft.com/office/drawing/2014/main" id="{8C02F02E-F7BE-AE10-D2DA-FDC587229B53}"/>
              </a:ext>
            </a:extLst>
          </p:cNvPr>
          <p:cNvPicPr>
            <a:picLocks noChangeAspect="1"/>
          </p:cNvPicPr>
          <p:nvPr/>
        </p:nvPicPr>
        <p:blipFill>
          <a:blip r:embed="rId135">
            <a:extLst>
              <a:ext uri="{96DAC541-7B7A-43D3-8B79-37D633B846F1}">
                <asvg:svgBlip xmlns:asvg="http://schemas.microsoft.com/office/drawing/2016/SVG/main" r:embed="rId136"/>
              </a:ext>
            </a:extLst>
          </a:blip>
          <a:stretch>
            <a:fillRect/>
          </a:stretch>
        </p:blipFill>
        <p:spPr>
          <a:xfrm>
            <a:off x="7627290" y="5727193"/>
            <a:ext cx="389918" cy="352783"/>
          </a:xfrm>
          <a:prstGeom prst="rect">
            <a:avLst/>
          </a:prstGeom>
        </p:spPr>
      </p:pic>
      <p:pic>
        <p:nvPicPr>
          <p:cNvPr id="472" name="Grafik 471">
            <a:extLst>
              <a:ext uri="{FF2B5EF4-FFF2-40B4-BE49-F238E27FC236}">
                <a16:creationId xmlns:a16="http://schemas.microsoft.com/office/drawing/2014/main" id="{E81D1CE0-54C7-6EFD-6753-431631CE9A70}"/>
              </a:ext>
            </a:extLst>
          </p:cNvPr>
          <p:cNvPicPr>
            <a:picLocks noChangeAspect="1"/>
          </p:cNvPicPr>
          <p:nvPr/>
        </p:nvPicPr>
        <p:blipFill>
          <a:blip r:embed="rId137">
            <a:extLst>
              <a:ext uri="{96DAC541-7B7A-43D3-8B79-37D633B846F1}">
                <asvg:svgBlip xmlns:asvg="http://schemas.microsoft.com/office/drawing/2016/SVG/main" r:embed="rId138"/>
              </a:ext>
            </a:extLst>
          </a:blip>
          <a:stretch>
            <a:fillRect/>
          </a:stretch>
        </p:blipFill>
        <p:spPr>
          <a:xfrm>
            <a:off x="8519721" y="5562816"/>
            <a:ext cx="427052" cy="501322"/>
          </a:xfrm>
          <a:prstGeom prst="rect">
            <a:avLst/>
          </a:prstGeom>
        </p:spPr>
      </p:pic>
      <p:pic>
        <p:nvPicPr>
          <p:cNvPr id="474" name="Grafik 473">
            <a:extLst>
              <a:ext uri="{FF2B5EF4-FFF2-40B4-BE49-F238E27FC236}">
                <a16:creationId xmlns:a16="http://schemas.microsoft.com/office/drawing/2014/main" id="{6C7D539B-81FD-D660-71A5-D8A8B9882954}"/>
              </a:ext>
            </a:extLst>
          </p:cNvPr>
          <p:cNvPicPr>
            <a:picLocks noChangeAspect="1"/>
          </p:cNvPicPr>
          <p:nvPr/>
        </p:nvPicPr>
        <p:blipFill>
          <a:blip r:embed="rId139">
            <a:extLst>
              <a:ext uri="{96DAC541-7B7A-43D3-8B79-37D633B846F1}">
                <asvg:svgBlip xmlns:asvg="http://schemas.microsoft.com/office/drawing/2016/SVG/main" r:embed="rId140"/>
              </a:ext>
            </a:extLst>
          </a:blip>
          <a:stretch>
            <a:fillRect/>
          </a:stretch>
        </p:blipFill>
        <p:spPr>
          <a:xfrm>
            <a:off x="9437551" y="5624457"/>
            <a:ext cx="501322" cy="44562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C214C74-0A9B-40B4-B0A8-CAEFF9D0A26D}"/>
              </a:ext>
            </a:extLst>
          </p:cNvPr>
          <p:cNvPicPr>
            <a:picLocks noChangeAspect="1"/>
          </p:cNvPicPr>
          <p:nvPr/>
        </p:nvPicPr>
        <p:blipFill>
          <a:blip r:embed="rId141">
            <a:extLst>
              <a:ext uri="{96DAC541-7B7A-43D3-8B79-37D633B846F1}">
                <asvg:svgBlip xmlns:asvg="http://schemas.microsoft.com/office/drawing/2016/SVG/main" r:embed="rId142"/>
              </a:ext>
            </a:extLst>
          </a:blip>
          <a:stretch>
            <a:fillRect/>
          </a:stretch>
        </p:blipFill>
        <p:spPr>
          <a:xfrm>
            <a:off x="7514009" y="3903777"/>
            <a:ext cx="395419" cy="2372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EBAEABA-C829-040B-45A1-08B3FF641C6A}"/>
              </a:ext>
            </a:extLst>
          </p:cNvPr>
          <p:cNvPicPr>
            <a:picLocks noChangeAspect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4"/>
              </a:ext>
            </a:extLst>
          </a:blip>
          <a:stretch>
            <a:fillRect/>
          </a:stretch>
        </p:blipFill>
        <p:spPr>
          <a:xfrm>
            <a:off x="10403840" y="5698724"/>
            <a:ext cx="194887" cy="365413"/>
          </a:xfrm>
          <a:prstGeom prst="rect">
            <a:avLst/>
          </a:prstGeom>
        </p:spPr>
      </p:pic>
      <p:sp>
        <p:nvSpPr>
          <p:cNvPr id="8" name="Textfeld 10">
            <a:extLst>
              <a:ext uri="{FF2B5EF4-FFF2-40B4-BE49-F238E27FC236}">
                <a16:creationId xmlns:a16="http://schemas.microsoft.com/office/drawing/2014/main" id="{415A5922-5A9E-DC8A-17DF-E96B059FD476}"/>
              </a:ext>
            </a:extLst>
          </p:cNvPr>
          <p:cNvSpPr/>
          <p:nvPr/>
        </p:nvSpPr>
        <p:spPr>
          <a:xfrm>
            <a:off x="609600" y="477433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Außenraum / Umwelt</a:t>
            </a:r>
          </a:p>
        </p:txBody>
      </p:sp>
      <p:sp>
        <p:nvSpPr>
          <p:cNvPr id="10" name="Textfeld 10">
            <a:extLst>
              <a:ext uri="{FF2B5EF4-FFF2-40B4-BE49-F238E27FC236}">
                <a16:creationId xmlns:a16="http://schemas.microsoft.com/office/drawing/2014/main" id="{33B9D2E9-5B10-13D9-9143-9B0F9677C622}"/>
              </a:ext>
            </a:extLst>
          </p:cNvPr>
          <p:cNvSpPr/>
          <p:nvPr/>
        </p:nvSpPr>
        <p:spPr>
          <a:xfrm>
            <a:off x="609600" y="3336247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Transport / Navigation</a:t>
            </a:r>
          </a:p>
        </p:txBody>
      </p:sp>
      <p:sp>
        <p:nvSpPr>
          <p:cNvPr id="12" name="Textfeld 10">
            <a:extLst>
              <a:ext uri="{FF2B5EF4-FFF2-40B4-BE49-F238E27FC236}">
                <a16:creationId xmlns:a16="http://schemas.microsoft.com/office/drawing/2014/main" id="{44D41725-1D70-440B-BC2D-A9D0D1993ADF}"/>
              </a:ext>
            </a:extLst>
          </p:cNvPr>
          <p:cNvSpPr/>
          <p:nvPr/>
        </p:nvSpPr>
        <p:spPr>
          <a:xfrm>
            <a:off x="609600" y="5067511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399141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2C7C2-CBE0-E9FA-C624-6712A1735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3ACC8C-1488-5E34-AC2E-8B7D35565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314" y="1029371"/>
            <a:ext cx="347869" cy="36443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732906D-D70A-D7E9-EAF2-54728C5EC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3462" y="1087564"/>
            <a:ext cx="530085" cy="1987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A3D8CC6-6671-8845-87EE-A3FF4AA99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04099" y="1048304"/>
            <a:ext cx="331304" cy="3313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B57DA0A-8CA0-1FE1-066B-E820121323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4428" y="1035719"/>
            <a:ext cx="298173" cy="34787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A2E5E6-E630-2F23-D777-580B3EEE82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35393" y="1006008"/>
            <a:ext cx="300658" cy="35977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83DC746-2C1D-060D-97FA-956775547C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34586" y="1072716"/>
            <a:ext cx="300659" cy="30065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7E18EB3-DE50-CC58-9356-5DA4C7C081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23032" y="964105"/>
            <a:ext cx="356590" cy="47545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AC4FEFA-B94C-0563-C372-F0769D7B5B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87707" y="1035720"/>
            <a:ext cx="347869" cy="34786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9AEC20D-9231-1B13-5E9E-32B9D279D97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45282" y="1035720"/>
            <a:ext cx="347869" cy="34786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856F532-5703-BDD9-9F9E-790A9A0A84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858635" y="1042071"/>
            <a:ext cx="397565" cy="33130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1A6E290-3EB6-0DEE-64CF-5F6DAFE5EB4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735166" y="1113475"/>
            <a:ext cx="366918" cy="2599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88A83F8-86BB-E054-923A-272A7FA44E8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665981" y="968880"/>
            <a:ext cx="298363" cy="46619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842CC7C-03C1-4A1C-F06F-AA37422F9D6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55314" y="1860613"/>
            <a:ext cx="281609" cy="31473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21A804D-C656-EA69-3F62-A16A93EDD7F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812362" y="1881043"/>
            <a:ext cx="298173" cy="31473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7985649-5BBA-9B09-A273-ABD76677928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689189" y="1768252"/>
            <a:ext cx="347869" cy="380999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DF926BE-D9AC-2CEF-679F-5B33BB35BBB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485037" y="1866963"/>
            <a:ext cx="496955" cy="29817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BC06C671-56B2-17D1-5754-34588E90EF6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469766" y="1905064"/>
            <a:ext cx="231912" cy="19878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03C1BC5-B415-6426-F548-A8285179B76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211343" y="1841564"/>
            <a:ext cx="364434" cy="36443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81DB0F3F-2F26-E70A-E98E-28EFA513EA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100823" y="1847914"/>
            <a:ext cx="380999" cy="36443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07676202-5F91-6A0F-1382-3467B5595260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079424" y="1841564"/>
            <a:ext cx="364434" cy="36443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DD4B6FDD-104B-98AE-CEA6-D17B54AD4FC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985686" y="1860613"/>
            <a:ext cx="314739" cy="314739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FF8C036B-9BEB-773C-09EC-2785684F4CE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871335" y="1860613"/>
            <a:ext cx="364435" cy="31473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D2EEA24-A171-98F1-8BB0-6C80647CF78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9754214" y="1847912"/>
            <a:ext cx="347870" cy="34787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38CF10C4-A182-AF7D-01FA-DE42AC6F496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647283" y="1891259"/>
            <a:ext cx="314739" cy="314739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DDF59321-9FF9-C40A-23CF-0BC7479D30DF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36551" y="2593910"/>
            <a:ext cx="265043" cy="331304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A77357D9-ABD4-44AE-EF15-BD22DEF2F39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878067" y="2535238"/>
            <a:ext cx="166761" cy="437746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738398F1-FBEE-271D-BA71-B5F21B06ABA5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779742" y="2553389"/>
            <a:ext cx="166761" cy="437746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BD0FAB0D-2136-2156-9F16-36C24A38D2CE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643787" y="2539843"/>
            <a:ext cx="179454" cy="418726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64180D3A-D121-BD61-FC3B-3634E1CC7023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4461483" y="2593909"/>
            <a:ext cx="248478" cy="347869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40950581-7B6B-4DF8-02CB-868CCE91A7E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289851" y="2600260"/>
            <a:ext cx="231913" cy="331304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9C0B20B8-24E3-E3CF-8B86-FB39C0DA9183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6155558" y="2612960"/>
            <a:ext cx="231913" cy="331304"/>
          </a:xfrm>
          <a:prstGeom prst="rect">
            <a:avLst/>
          </a:prstGeom>
        </p:spPr>
      </p:pic>
      <p:pic>
        <p:nvPicPr>
          <p:cNvPr id="483" name="Grafik 482">
            <a:extLst>
              <a:ext uri="{FF2B5EF4-FFF2-40B4-BE49-F238E27FC236}">
                <a16:creationId xmlns:a16="http://schemas.microsoft.com/office/drawing/2014/main" id="{3BAE26C0-E563-B8F0-40B9-323FE9FC688C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7038011" y="2606610"/>
            <a:ext cx="447260" cy="331304"/>
          </a:xfrm>
          <a:prstGeom prst="rect">
            <a:avLst/>
          </a:prstGeom>
        </p:spPr>
      </p:pic>
      <p:pic>
        <p:nvPicPr>
          <p:cNvPr id="485" name="Grafik 484">
            <a:extLst>
              <a:ext uri="{FF2B5EF4-FFF2-40B4-BE49-F238E27FC236}">
                <a16:creationId xmlns:a16="http://schemas.microsoft.com/office/drawing/2014/main" id="{E2926300-F7A2-8406-2607-D0E6F9F30B3A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8024943" y="2600260"/>
            <a:ext cx="231913" cy="331304"/>
          </a:xfrm>
          <a:prstGeom prst="rect">
            <a:avLst/>
          </a:prstGeom>
        </p:spPr>
      </p:pic>
      <p:pic>
        <p:nvPicPr>
          <p:cNvPr id="487" name="Grafik 486">
            <a:extLst>
              <a:ext uri="{FF2B5EF4-FFF2-40B4-BE49-F238E27FC236}">
                <a16:creationId xmlns:a16="http://schemas.microsoft.com/office/drawing/2014/main" id="{045D40A0-2DFB-B807-F341-8A00F9D5792D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8922135" y="2600260"/>
            <a:ext cx="231913" cy="331304"/>
          </a:xfrm>
          <a:prstGeom prst="rect">
            <a:avLst/>
          </a:prstGeom>
        </p:spPr>
      </p:pic>
      <p:pic>
        <p:nvPicPr>
          <p:cNvPr id="489" name="Grafik 488">
            <a:extLst>
              <a:ext uri="{FF2B5EF4-FFF2-40B4-BE49-F238E27FC236}">
                <a16:creationId xmlns:a16="http://schemas.microsoft.com/office/drawing/2014/main" id="{6000D0D9-5060-EB76-E9CD-E15C653CF19F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77116" y="2639740"/>
            <a:ext cx="283755" cy="283755"/>
          </a:xfrm>
          <a:prstGeom prst="rect">
            <a:avLst/>
          </a:prstGeom>
        </p:spPr>
      </p:pic>
      <p:pic>
        <p:nvPicPr>
          <p:cNvPr id="491" name="Grafik 490">
            <a:extLst>
              <a:ext uri="{FF2B5EF4-FFF2-40B4-BE49-F238E27FC236}">
                <a16:creationId xmlns:a16="http://schemas.microsoft.com/office/drawing/2014/main" id="{776947D3-1AD1-6080-29A5-74DDEC9A801B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609045" y="2600259"/>
            <a:ext cx="391215" cy="391215"/>
          </a:xfrm>
          <a:prstGeom prst="rect">
            <a:avLst/>
          </a:prstGeom>
        </p:spPr>
      </p:pic>
      <p:pic>
        <p:nvPicPr>
          <p:cNvPr id="493" name="Grafik 492">
            <a:extLst>
              <a:ext uri="{FF2B5EF4-FFF2-40B4-BE49-F238E27FC236}">
                <a16:creationId xmlns:a16="http://schemas.microsoft.com/office/drawing/2014/main" id="{772A310F-A154-522A-CBC5-EC55D46AB542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72837" y="3404204"/>
            <a:ext cx="295680" cy="295680"/>
          </a:xfrm>
          <a:prstGeom prst="rect">
            <a:avLst/>
          </a:prstGeom>
        </p:spPr>
      </p:pic>
      <p:pic>
        <p:nvPicPr>
          <p:cNvPr id="495" name="Grafik 494">
            <a:extLst>
              <a:ext uri="{FF2B5EF4-FFF2-40B4-BE49-F238E27FC236}">
                <a16:creationId xmlns:a16="http://schemas.microsoft.com/office/drawing/2014/main" id="{C5FE16AE-9030-A6DE-1E9F-512D79732383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877594" y="3419152"/>
            <a:ext cx="132523" cy="309220"/>
          </a:xfrm>
          <a:prstGeom prst="rect">
            <a:avLst/>
          </a:prstGeom>
        </p:spPr>
      </p:pic>
      <p:pic>
        <p:nvPicPr>
          <p:cNvPr id="497" name="Grafik 496">
            <a:extLst>
              <a:ext uri="{FF2B5EF4-FFF2-40B4-BE49-F238E27FC236}">
                <a16:creationId xmlns:a16="http://schemas.microsoft.com/office/drawing/2014/main" id="{64FC3067-5885-DC4D-213D-F1FF0042A79A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2672875" y="3432692"/>
            <a:ext cx="295680" cy="295680"/>
          </a:xfrm>
          <a:prstGeom prst="rect">
            <a:avLst/>
          </a:prstGeom>
        </p:spPr>
      </p:pic>
      <p:pic>
        <p:nvPicPr>
          <p:cNvPr id="499" name="Grafik 498">
            <a:extLst>
              <a:ext uri="{FF2B5EF4-FFF2-40B4-BE49-F238E27FC236}">
                <a16:creationId xmlns:a16="http://schemas.microsoft.com/office/drawing/2014/main" id="{785BA706-73AE-F20B-1F70-70753B3A6387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3567862" y="3386854"/>
            <a:ext cx="331304" cy="331304"/>
          </a:xfrm>
          <a:prstGeom prst="rect">
            <a:avLst/>
          </a:prstGeom>
        </p:spPr>
      </p:pic>
      <p:pic>
        <p:nvPicPr>
          <p:cNvPr id="501" name="Grafik 500">
            <a:extLst>
              <a:ext uri="{FF2B5EF4-FFF2-40B4-BE49-F238E27FC236}">
                <a16:creationId xmlns:a16="http://schemas.microsoft.com/office/drawing/2014/main" id="{0D775E2C-4E32-FCE4-C93E-1BBB7A9068E4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4428353" y="3421424"/>
            <a:ext cx="314739" cy="265043"/>
          </a:xfrm>
          <a:prstGeom prst="rect">
            <a:avLst/>
          </a:prstGeom>
        </p:spPr>
      </p:pic>
      <p:pic>
        <p:nvPicPr>
          <p:cNvPr id="503" name="Grafik 502">
            <a:extLst>
              <a:ext uri="{FF2B5EF4-FFF2-40B4-BE49-F238E27FC236}">
                <a16:creationId xmlns:a16="http://schemas.microsoft.com/office/drawing/2014/main" id="{D7BF6FAE-012F-898E-6559-C8D9891B04D9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5208449" y="3301831"/>
            <a:ext cx="388762" cy="468115"/>
          </a:xfrm>
          <a:prstGeom prst="rect">
            <a:avLst/>
          </a:prstGeom>
        </p:spPr>
      </p:pic>
      <p:pic>
        <p:nvPicPr>
          <p:cNvPr id="505" name="Grafik 504">
            <a:extLst>
              <a:ext uri="{FF2B5EF4-FFF2-40B4-BE49-F238E27FC236}">
                <a16:creationId xmlns:a16="http://schemas.microsoft.com/office/drawing/2014/main" id="{4C8A0EB2-4D68-4B57-C689-B1B0681E62F4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6135357" y="3437654"/>
            <a:ext cx="513520" cy="198782"/>
          </a:xfrm>
          <a:prstGeom prst="rect">
            <a:avLst/>
          </a:prstGeom>
        </p:spPr>
      </p:pic>
      <p:pic>
        <p:nvPicPr>
          <p:cNvPr id="507" name="Grafik 506">
            <a:extLst>
              <a:ext uri="{FF2B5EF4-FFF2-40B4-BE49-F238E27FC236}">
                <a16:creationId xmlns:a16="http://schemas.microsoft.com/office/drawing/2014/main" id="{7D32C2F0-B197-FC3F-A26E-CD7E1476DADF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7071142" y="3386853"/>
            <a:ext cx="380999" cy="347869"/>
          </a:xfrm>
          <a:prstGeom prst="rect">
            <a:avLst/>
          </a:prstGeom>
        </p:spPr>
      </p:pic>
      <p:pic>
        <p:nvPicPr>
          <p:cNvPr id="509" name="Grafik 508">
            <a:extLst>
              <a:ext uri="{FF2B5EF4-FFF2-40B4-BE49-F238E27FC236}">
                <a16:creationId xmlns:a16="http://schemas.microsoft.com/office/drawing/2014/main" id="{0E5FC264-5791-6321-A9E0-7E86B048D5DF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8079601" y="3380503"/>
            <a:ext cx="149087" cy="347869"/>
          </a:xfrm>
          <a:prstGeom prst="rect">
            <a:avLst/>
          </a:prstGeom>
        </p:spPr>
      </p:pic>
      <p:pic>
        <p:nvPicPr>
          <p:cNvPr id="511" name="Grafik 510">
            <a:extLst>
              <a:ext uri="{FF2B5EF4-FFF2-40B4-BE49-F238E27FC236}">
                <a16:creationId xmlns:a16="http://schemas.microsoft.com/office/drawing/2014/main" id="{1C62E6A8-9DBF-6A29-255F-6B4A356E9BD4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8934836" y="3380503"/>
            <a:ext cx="198782" cy="347869"/>
          </a:xfrm>
          <a:prstGeom prst="rect">
            <a:avLst/>
          </a:prstGeom>
        </p:spPr>
      </p:pic>
      <p:pic>
        <p:nvPicPr>
          <p:cNvPr id="385" name="Grafik 384">
            <a:extLst>
              <a:ext uri="{FF2B5EF4-FFF2-40B4-BE49-F238E27FC236}">
                <a16:creationId xmlns:a16="http://schemas.microsoft.com/office/drawing/2014/main" id="{BEEEACAF-3E15-898C-FFB2-B8F046FD91E9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686689" y="3405903"/>
            <a:ext cx="397564" cy="298173"/>
          </a:xfrm>
          <a:prstGeom prst="rect">
            <a:avLst/>
          </a:prstGeom>
        </p:spPr>
      </p:pic>
      <p:pic>
        <p:nvPicPr>
          <p:cNvPr id="387" name="Grafik 386">
            <a:extLst>
              <a:ext uri="{FF2B5EF4-FFF2-40B4-BE49-F238E27FC236}">
                <a16:creationId xmlns:a16="http://schemas.microsoft.com/office/drawing/2014/main" id="{52E8044C-D6C2-F069-5018-C31AF4B2E341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10605870" y="3437654"/>
            <a:ext cx="397564" cy="198782"/>
          </a:xfrm>
          <a:prstGeom prst="rect">
            <a:avLst/>
          </a:prstGeom>
        </p:spPr>
      </p:pic>
      <p:pic>
        <p:nvPicPr>
          <p:cNvPr id="389" name="Grafik 388">
            <a:extLst>
              <a:ext uri="{FF2B5EF4-FFF2-40B4-BE49-F238E27FC236}">
                <a16:creationId xmlns:a16="http://schemas.microsoft.com/office/drawing/2014/main" id="{AA110AC5-D9DD-CF04-A8F1-1C2859BDC5ED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953842" y="4134540"/>
            <a:ext cx="248478" cy="331304"/>
          </a:xfrm>
          <a:prstGeom prst="rect">
            <a:avLst/>
          </a:prstGeom>
        </p:spPr>
      </p:pic>
      <p:pic>
        <p:nvPicPr>
          <p:cNvPr id="391" name="Grafik 390">
            <a:extLst>
              <a:ext uri="{FF2B5EF4-FFF2-40B4-BE49-F238E27FC236}">
                <a16:creationId xmlns:a16="http://schemas.microsoft.com/office/drawing/2014/main" id="{98759EFE-A144-87BA-0699-85ED33A81DC0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857642" y="4172640"/>
            <a:ext cx="281608" cy="248478"/>
          </a:xfrm>
          <a:prstGeom prst="rect">
            <a:avLst/>
          </a:prstGeom>
        </p:spPr>
      </p:pic>
      <p:pic>
        <p:nvPicPr>
          <p:cNvPr id="397" name="Grafik 396">
            <a:extLst>
              <a:ext uri="{FF2B5EF4-FFF2-40B4-BE49-F238E27FC236}">
                <a16:creationId xmlns:a16="http://schemas.microsoft.com/office/drawing/2014/main" id="{12E3C889-7B59-D61A-057B-DB17C863691F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4436635" y="4191689"/>
            <a:ext cx="298174" cy="231913"/>
          </a:xfrm>
          <a:prstGeom prst="rect">
            <a:avLst/>
          </a:prstGeom>
        </p:spPr>
      </p:pic>
      <p:pic>
        <p:nvPicPr>
          <p:cNvPr id="399" name="Grafik 398">
            <a:extLst>
              <a:ext uri="{FF2B5EF4-FFF2-40B4-BE49-F238E27FC236}">
                <a16:creationId xmlns:a16="http://schemas.microsoft.com/office/drawing/2014/main" id="{11D8B87A-3701-0127-A8AC-A6EB467CA351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5248013" y="4191689"/>
            <a:ext cx="314739" cy="265043"/>
          </a:xfrm>
          <a:prstGeom prst="rect">
            <a:avLst/>
          </a:prstGeom>
        </p:spPr>
      </p:pic>
      <p:pic>
        <p:nvPicPr>
          <p:cNvPr id="401" name="Grafik 400">
            <a:extLst>
              <a:ext uri="{FF2B5EF4-FFF2-40B4-BE49-F238E27FC236}">
                <a16:creationId xmlns:a16="http://schemas.microsoft.com/office/drawing/2014/main" id="{A9AAE86A-6408-3514-C408-C66551CABDA4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6154499" y="4140890"/>
            <a:ext cx="298174" cy="331304"/>
          </a:xfrm>
          <a:prstGeom prst="rect">
            <a:avLst/>
          </a:prstGeom>
        </p:spPr>
      </p:pic>
      <p:pic>
        <p:nvPicPr>
          <p:cNvPr id="403" name="Grafik 402">
            <a:extLst>
              <a:ext uri="{FF2B5EF4-FFF2-40B4-BE49-F238E27FC236}">
                <a16:creationId xmlns:a16="http://schemas.microsoft.com/office/drawing/2014/main" id="{A8C67BB6-F532-E96B-FEC7-5A4B4D7FBE25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7072455" y="4110385"/>
            <a:ext cx="378373" cy="378373"/>
          </a:xfrm>
          <a:prstGeom prst="rect">
            <a:avLst/>
          </a:prstGeom>
        </p:spPr>
      </p:pic>
      <p:pic>
        <p:nvPicPr>
          <p:cNvPr id="405" name="Grafik 404">
            <a:extLst>
              <a:ext uri="{FF2B5EF4-FFF2-40B4-BE49-F238E27FC236}">
                <a16:creationId xmlns:a16="http://schemas.microsoft.com/office/drawing/2014/main" id="{F2E073E3-7837-DBB1-DB10-5AEFE87FF985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8008744" y="4181390"/>
            <a:ext cx="290803" cy="290803"/>
          </a:xfrm>
          <a:prstGeom prst="rect">
            <a:avLst/>
          </a:prstGeom>
        </p:spPr>
      </p:pic>
      <p:pic>
        <p:nvPicPr>
          <p:cNvPr id="407" name="Grafik 406">
            <a:extLst>
              <a:ext uri="{FF2B5EF4-FFF2-40B4-BE49-F238E27FC236}">
                <a16:creationId xmlns:a16="http://schemas.microsoft.com/office/drawing/2014/main" id="{5734DD68-DCD4-A8C6-35D3-D0EFCF28B13F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8884036" y="4181390"/>
            <a:ext cx="290803" cy="290803"/>
          </a:xfrm>
          <a:prstGeom prst="rect">
            <a:avLst/>
          </a:prstGeom>
        </p:spPr>
      </p:pic>
      <p:pic>
        <p:nvPicPr>
          <p:cNvPr id="409" name="Grafik 408">
            <a:extLst>
              <a:ext uri="{FF2B5EF4-FFF2-40B4-BE49-F238E27FC236}">
                <a16:creationId xmlns:a16="http://schemas.microsoft.com/office/drawing/2014/main" id="{E8997AF3-4D7B-F19F-242F-DA58FB349640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9754214" y="4140891"/>
            <a:ext cx="347870" cy="341518"/>
          </a:xfrm>
          <a:prstGeom prst="rect">
            <a:avLst/>
          </a:prstGeom>
        </p:spPr>
      </p:pic>
      <p:pic>
        <p:nvPicPr>
          <p:cNvPr id="512" name="Grafik 511">
            <a:extLst>
              <a:ext uri="{FF2B5EF4-FFF2-40B4-BE49-F238E27FC236}">
                <a16:creationId xmlns:a16="http://schemas.microsoft.com/office/drawing/2014/main" id="{D0C5C546-EA68-B9F9-C334-0BE0468362E8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10605870" y="4066623"/>
            <a:ext cx="397564" cy="463825"/>
          </a:xfrm>
          <a:prstGeom prst="rect">
            <a:avLst/>
          </a:prstGeom>
        </p:spPr>
      </p:pic>
      <p:pic>
        <p:nvPicPr>
          <p:cNvPr id="525" name="Grafik 524">
            <a:extLst>
              <a:ext uri="{FF2B5EF4-FFF2-40B4-BE49-F238E27FC236}">
                <a16:creationId xmlns:a16="http://schemas.microsoft.com/office/drawing/2014/main" id="{C39880CC-02E0-6F20-7AA5-28FA41AF1B68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3664561" y="4821256"/>
            <a:ext cx="137906" cy="400095"/>
          </a:xfrm>
          <a:prstGeom prst="rect">
            <a:avLst/>
          </a:prstGeom>
        </p:spPr>
      </p:pic>
      <p:pic>
        <p:nvPicPr>
          <p:cNvPr id="527" name="Grafik 526">
            <a:extLst>
              <a:ext uri="{FF2B5EF4-FFF2-40B4-BE49-F238E27FC236}">
                <a16:creationId xmlns:a16="http://schemas.microsoft.com/office/drawing/2014/main" id="{FCF1C0EB-218D-BA8E-C7D3-7794B440B932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2737229" y="4878960"/>
            <a:ext cx="298174" cy="331304"/>
          </a:xfrm>
          <a:prstGeom prst="rect">
            <a:avLst/>
          </a:prstGeom>
        </p:spPr>
      </p:pic>
      <p:pic>
        <p:nvPicPr>
          <p:cNvPr id="529" name="Grafik 528">
            <a:extLst>
              <a:ext uri="{FF2B5EF4-FFF2-40B4-BE49-F238E27FC236}">
                <a16:creationId xmlns:a16="http://schemas.microsoft.com/office/drawing/2014/main" id="{5D1A9F1B-6C77-7B5A-1B82-4A28D299ED45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1852074" y="4924986"/>
            <a:ext cx="320211" cy="278444"/>
          </a:xfrm>
          <a:prstGeom prst="rect">
            <a:avLst/>
          </a:prstGeom>
        </p:spPr>
      </p:pic>
      <p:pic>
        <p:nvPicPr>
          <p:cNvPr id="531" name="Grafik 530">
            <a:extLst>
              <a:ext uri="{FF2B5EF4-FFF2-40B4-BE49-F238E27FC236}">
                <a16:creationId xmlns:a16="http://schemas.microsoft.com/office/drawing/2014/main" id="{4BA9B553-B770-F5AC-76C9-E03DF6DA3790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923851" y="4865775"/>
            <a:ext cx="298173" cy="347869"/>
          </a:xfrm>
          <a:prstGeom prst="rect">
            <a:avLst/>
          </a:prstGeom>
        </p:spPr>
      </p:pic>
      <p:pic>
        <p:nvPicPr>
          <p:cNvPr id="533" name="Grafik 532">
            <a:extLst>
              <a:ext uri="{FF2B5EF4-FFF2-40B4-BE49-F238E27FC236}">
                <a16:creationId xmlns:a16="http://schemas.microsoft.com/office/drawing/2014/main" id="{2A0B10F2-F753-1F31-9F20-9227DF1DE3D3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8090723" y="4865775"/>
            <a:ext cx="149087" cy="347869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F7D91601-5D4A-5E84-6900-B23B1C30123B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4436636" y="4903711"/>
            <a:ext cx="298173" cy="347869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B35001D3-C33D-A0EA-B728-07D6BBEE98B9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6163797" y="4912098"/>
            <a:ext cx="259968" cy="305845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65FF3DBC-ADAA-58B3-DE13-54678CA84CE2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5160418" y="4878475"/>
            <a:ext cx="496956" cy="314739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2EE475B7-1845-4BE8-E7BC-A15654EDDDB8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7071141" y="4909071"/>
            <a:ext cx="381000" cy="331304"/>
          </a:xfrm>
          <a:prstGeom prst="rect">
            <a:avLst/>
          </a:prstGeom>
        </p:spPr>
      </p:pic>
      <p:pic>
        <p:nvPicPr>
          <p:cNvPr id="395" name="Grafik 394">
            <a:extLst>
              <a:ext uri="{FF2B5EF4-FFF2-40B4-BE49-F238E27FC236}">
                <a16:creationId xmlns:a16="http://schemas.microsoft.com/office/drawing/2014/main" id="{6BECE0A0-214F-CB97-B8DF-30C9D1B99109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3600993" y="4262645"/>
            <a:ext cx="265043" cy="6704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D5505F7-914A-164A-B043-53B4540F55BF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 rot="5400000">
            <a:off x="2711924" y="4262644"/>
            <a:ext cx="265043" cy="670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0FCBD53-B557-A20B-D15D-77959AAB3657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8904286" y="4902411"/>
            <a:ext cx="290803" cy="290803"/>
          </a:xfrm>
          <a:prstGeom prst="rect">
            <a:avLst/>
          </a:prstGeom>
        </p:spPr>
      </p:pic>
      <p:pic>
        <p:nvPicPr>
          <p:cNvPr id="450" name="Grafik 449">
            <a:extLst>
              <a:ext uri="{FF2B5EF4-FFF2-40B4-BE49-F238E27FC236}">
                <a16:creationId xmlns:a16="http://schemas.microsoft.com/office/drawing/2014/main" id="{A081CAF8-7EEE-5788-43C6-F834BC7394E9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9759599" y="4933529"/>
            <a:ext cx="318051" cy="318051"/>
          </a:xfrm>
          <a:prstGeom prst="rect">
            <a:avLst/>
          </a:prstGeom>
        </p:spPr>
      </p:pic>
      <p:pic>
        <p:nvPicPr>
          <p:cNvPr id="482" name="Grafik 481">
            <a:extLst>
              <a:ext uri="{FF2B5EF4-FFF2-40B4-BE49-F238E27FC236}">
                <a16:creationId xmlns:a16="http://schemas.microsoft.com/office/drawing/2014/main" id="{9A01812D-3ACF-0470-9349-C0832161649B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910528" y="5689567"/>
            <a:ext cx="320048" cy="228606"/>
          </a:xfrm>
          <a:prstGeom prst="rect">
            <a:avLst/>
          </a:prstGeom>
        </p:spPr>
      </p:pic>
      <p:pic>
        <p:nvPicPr>
          <p:cNvPr id="494" name="Grafik 493">
            <a:extLst>
              <a:ext uri="{FF2B5EF4-FFF2-40B4-BE49-F238E27FC236}">
                <a16:creationId xmlns:a16="http://schemas.microsoft.com/office/drawing/2014/main" id="{5624629A-8581-831B-754C-D8DD1B078460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1774915" y="5679510"/>
            <a:ext cx="436567" cy="332623"/>
          </a:xfrm>
          <a:prstGeom prst="rect">
            <a:avLst/>
          </a:prstGeom>
        </p:spPr>
      </p:pic>
      <p:pic>
        <p:nvPicPr>
          <p:cNvPr id="498" name="Grafik 497">
            <a:extLst>
              <a:ext uri="{FF2B5EF4-FFF2-40B4-BE49-F238E27FC236}">
                <a16:creationId xmlns:a16="http://schemas.microsoft.com/office/drawing/2014/main" id="{6E7B5023-E20C-9FCD-BF6E-C1D17A833ECD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2691192" y="5710283"/>
            <a:ext cx="436567" cy="311834"/>
          </a:xfrm>
          <a:prstGeom prst="rect">
            <a:avLst/>
          </a:prstGeom>
        </p:spPr>
      </p:pic>
      <p:pic>
        <p:nvPicPr>
          <p:cNvPr id="502" name="Grafik 501">
            <a:extLst>
              <a:ext uri="{FF2B5EF4-FFF2-40B4-BE49-F238E27FC236}">
                <a16:creationId xmlns:a16="http://schemas.microsoft.com/office/drawing/2014/main" id="{93126D47-D633-04FD-14F5-D531D0920645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3546414" y="5647916"/>
            <a:ext cx="374201" cy="374201"/>
          </a:xfrm>
          <a:prstGeom prst="rect">
            <a:avLst/>
          </a:prstGeom>
        </p:spPr>
      </p:pic>
      <p:pic>
        <p:nvPicPr>
          <p:cNvPr id="506" name="Grafik 505">
            <a:extLst>
              <a:ext uri="{FF2B5EF4-FFF2-40B4-BE49-F238E27FC236}">
                <a16:creationId xmlns:a16="http://schemas.microsoft.com/office/drawing/2014/main" id="{983A2F03-B2ED-3D31-3A2C-F1C45199AC43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4409016" y="5672057"/>
            <a:ext cx="353412" cy="332623"/>
          </a:xfrm>
          <a:prstGeom prst="rect">
            <a:avLst/>
          </a:prstGeom>
        </p:spPr>
      </p:pic>
      <p:pic>
        <p:nvPicPr>
          <p:cNvPr id="510" name="Grafik 509">
            <a:extLst>
              <a:ext uri="{FF2B5EF4-FFF2-40B4-BE49-F238E27FC236}">
                <a16:creationId xmlns:a16="http://schemas.microsoft.com/office/drawing/2014/main" id="{E61F7D48-D518-B0C7-EBCB-40F3890791CA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5212856" y="5652297"/>
            <a:ext cx="353412" cy="415779"/>
          </a:xfrm>
          <a:prstGeom prst="rect">
            <a:avLst/>
          </a:prstGeom>
        </p:spPr>
      </p:pic>
      <p:pic>
        <p:nvPicPr>
          <p:cNvPr id="514" name="Grafik 513">
            <a:extLst>
              <a:ext uri="{FF2B5EF4-FFF2-40B4-BE49-F238E27FC236}">
                <a16:creationId xmlns:a16="http://schemas.microsoft.com/office/drawing/2014/main" id="{A1FFF5B3-34DB-A960-0D48-6B3B1D89734C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6176593" y="5705518"/>
            <a:ext cx="249468" cy="249468"/>
          </a:xfrm>
          <a:prstGeom prst="rect">
            <a:avLst/>
          </a:prstGeom>
        </p:spPr>
      </p:pic>
      <p:pic>
        <p:nvPicPr>
          <p:cNvPr id="516" name="Grafik 515">
            <a:extLst>
              <a:ext uri="{FF2B5EF4-FFF2-40B4-BE49-F238E27FC236}">
                <a16:creationId xmlns:a16="http://schemas.microsoft.com/office/drawing/2014/main" id="{78D02CFA-EF61-30CB-9D8F-30A71C4B319D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7095330" y="5700299"/>
            <a:ext cx="332623" cy="29104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17F7F0E-47F6-713A-520E-EB57BB4FE9F5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8875397" y="5666948"/>
            <a:ext cx="299442" cy="32439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64C563B-B6B9-1597-0C88-A69F3B0F3D9C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10665981" y="4995461"/>
            <a:ext cx="242708" cy="22248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3435172-CC83-E1E2-BDD0-CE836A81F6C0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8008744" y="5704097"/>
            <a:ext cx="301156" cy="26100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60DA0A8-90D6-7C7F-21B5-7F3A2BF535E4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11377542" y="5712278"/>
            <a:ext cx="242708" cy="24270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F638B64-167A-2E73-2EB4-CB6F11DFA2F3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10632735" y="5700299"/>
            <a:ext cx="343835" cy="22248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7C11017C-8631-3491-EAA1-4B769DA4E220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9713008" y="5702166"/>
            <a:ext cx="262933" cy="262933"/>
          </a:xfrm>
          <a:prstGeom prst="rect">
            <a:avLst/>
          </a:prstGeom>
        </p:spPr>
      </p:pic>
      <p:sp>
        <p:nvSpPr>
          <p:cNvPr id="4" name="Textfeld 10">
            <a:extLst>
              <a:ext uri="{FF2B5EF4-FFF2-40B4-BE49-F238E27FC236}">
                <a16:creationId xmlns:a16="http://schemas.microsoft.com/office/drawing/2014/main" id="{FF46759A-5FFC-E0D5-7A50-D0DCF9EDFC82}"/>
              </a:ext>
            </a:extLst>
          </p:cNvPr>
          <p:cNvSpPr/>
          <p:nvPr/>
        </p:nvSpPr>
        <p:spPr>
          <a:xfrm>
            <a:off x="609600" y="477433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Symbole</a:t>
            </a:r>
          </a:p>
        </p:txBody>
      </p:sp>
    </p:spTree>
    <p:extLst>
      <p:ext uri="{BB962C8B-B14F-4D97-AF65-F5344CB8AC3E}">
        <p14:creationId xmlns:p14="http://schemas.microsoft.com/office/powerpoint/2010/main" val="310631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075F3-68BB-92AE-EC7B-26F3E18F6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/>
              <a:t>Dies ist eine 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18BF29-AA7D-94E3-FE5D-A0C83133A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err="1"/>
              <a:t>Lorem</a:t>
            </a:r>
            <a:r>
              <a:rPr lang="de-DE" sz="1800" dirty="0"/>
              <a:t> </a:t>
            </a:r>
            <a:r>
              <a:rPr lang="de-DE" sz="1800" dirty="0" err="1"/>
              <a:t>ipsum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26689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6D07D-DFFC-4778-D854-74619C76A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36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71B2-FCF9-9356-2E05-52C46440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E8A3F5-8DCC-8A18-4D4D-202EEDAFE9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080A81-4DE4-4232-FC61-199F051B34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C335131-4B36-E741-CE94-5E1753FAADC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0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15EB0-3E08-9DF7-822E-421905446E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1AAB87-F835-174E-9D1B-2DA1EC2C15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7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3E8F6C8-3424-434A-977D-2E381AC6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TUD Farben</a:t>
            </a:r>
            <a:endParaRPr lang="en-US" dirty="0"/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E5D52C39-7129-4BAC-83B2-BC7CC36C7900}"/>
              </a:ext>
            </a:extLst>
          </p:cNvPr>
          <p:cNvGrpSpPr/>
          <p:nvPr/>
        </p:nvGrpSpPr>
        <p:grpSpPr>
          <a:xfrm>
            <a:off x="609600" y="3152775"/>
            <a:ext cx="11439525" cy="1106488"/>
            <a:chOff x="609600" y="2609850"/>
            <a:chExt cx="11439525" cy="110648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FC3AD65-8337-40EA-88E3-B0A8EEB820D4}"/>
                </a:ext>
              </a:extLst>
            </p:cNvPr>
            <p:cNvSpPr/>
            <p:nvPr/>
          </p:nvSpPr>
          <p:spPr>
            <a:xfrm>
              <a:off x="609600" y="2609850"/>
              <a:ext cx="733425" cy="381000"/>
            </a:xfrm>
            <a:prstGeom prst="rect">
              <a:avLst/>
            </a:prstGeom>
            <a:solidFill>
              <a:srgbClr val="2F5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E25C7C2-63CE-47E9-A199-B615234159FA}"/>
                </a:ext>
              </a:extLst>
            </p:cNvPr>
            <p:cNvSpPr/>
            <p:nvPr/>
          </p:nvSpPr>
          <p:spPr>
            <a:xfrm>
              <a:off x="1889522" y="2609850"/>
              <a:ext cx="733425" cy="381000"/>
            </a:xfrm>
            <a:prstGeom prst="rect">
              <a:avLst/>
            </a:prstGeom>
            <a:solidFill>
              <a:srgbClr val="7369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AFD7EEEF-4DC0-46B5-9B4F-E8AED738FCA3}"/>
                </a:ext>
              </a:extLst>
            </p:cNvPr>
            <p:cNvSpPr/>
            <p:nvPr/>
          </p:nvSpPr>
          <p:spPr>
            <a:xfrm>
              <a:off x="3169444" y="2609850"/>
              <a:ext cx="733425" cy="381000"/>
            </a:xfrm>
            <a:prstGeom prst="rect">
              <a:avLst/>
            </a:prstGeom>
            <a:solidFill>
              <a:srgbClr val="BC1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59AE714-FBEC-4415-8E6C-E4B3ADE523E9}"/>
                </a:ext>
              </a:extLst>
            </p:cNvPr>
            <p:cNvSpPr/>
            <p:nvPr/>
          </p:nvSpPr>
          <p:spPr>
            <a:xfrm>
              <a:off x="4449366" y="2609850"/>
              <a:ext cx="733425" cy="381000"/>
            </a:xfrm>
            <a:prstGeom prst="rect">
              <a:avLst/>
            </a:prstGeom>
            <a:solidFill>
              <a:srgbClr val="D20F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A3EF785-ECD3-4474-B482-2F3805D7C1A5}"/>
                </a:ext>
              </a:extLst>
            </p:cNvPr>
            <p:cNvSpPr/>
            <p:nvPr/>
          </p:nvSpPr>
          <p:spPr>
            <a:xfrm>
              <a:off x="5729288" y="2609850"/>
              <a:ext cx="733425" cy="381000"/>
            </a:xfrm>
            <a:prstGeom prst="rect">
              <a:avLst/>
            </a:prstGeom>
            <a:solidFill>
              <a:srgbClr val="C85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4ECD5B7-3900-4884-A382-8DEB480B10F1}"/>
                </a:ext>
              </a:extLst>
            </p:cNvPr>
            <p:cNvSpPr/>
            <p:nvPr/>
          </p:nvSpPr>
          <p:spPr>
            <a:xfrm>
              <a:off x="7009210" y="2609850"/>
              <a:ext cx="733425" cy="381000"/>
            </a:xfrm>
            <a:prstGeom prst="rect">
              <a:avLst/>
            </a:prstGeom>
            <a:solidFill>
              <a:srgbClr val="FFC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3DB30718-7156-48F7-887E-E8CC188CFDA7}"/>
                </a:ext>
              </a:extLst>
            </p:cNvPr>
            <p:cNvSpPr/>
            <p:nvPr/>
          </p:nvSpPr>
          <p:spPr>
            <a:xfrm>
              <a:off x="8289132" y="2609850"/>
              <a:ext cx="733425" cy="381000"/>
            </a:xfrm>
            <a:prstGeom prst="rect">
              <a:avLst/>
            </a:prstGeom>
            <a:solidFill>
              <a:srgbClr val="767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D120921B-0757-4264-BF3D-1E5FDDD63614}"/>
                </a:ext>
              </a:extLst>
            </p:cNvPr>
            <p:cNvSpPr/>
            <p:nvPr/>
          </p:nvSpPr>
          <p:spPr>
            <a:xfrm>
              <a:off x="9569054" y="2609850"/>
              <a:ext cx="733425" cy="381000"/>
            </a:xfrm>
            <a:prstGeom prst="rect">
              <a:avLst/>
            </a:prstGeom>
            <a:solidFill>
              <a:srgbClr val="007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25DFB171-B7F2-4262-A1ED-1DFEA8A78F62}"/>
                </a:ext>
              </a:extLst>
            </p:cNvPr>
            <p:cNvSpPr/>
            <p:nvPr/>
          </p:nvSpPr>
          <p:spPr>
            <a:xfrm>
              <a:off x="10848975" y="2609850"/>
              <a:ext cx="733425" cy="381000"/>
            </a:xfrm>
            <a:prstGeom prst="rect">
              <a:avLst/>
            </a:prstGeom>
            <a:solidFill>
              <a:srgbClr val="0A7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A0B61FC9-92DE-4BF9-8408-FD004145574F}"/>
                </a:ext>
              </a:extLst>
            </p:cNvPr>
            <p:cNvSpPr txBox="1"/>
            <p:nvPr/>
          </p:nvSpPr>
          <p:spPr>
            <a:xfrm>
              <a:off x="609600" y="310078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err="1"/>
                <a:t>Blau</a:t>
              </a:r>
              <a:r>
                <a:rPr lang="en-US" sz="800" dirty="0"/>
                <a:t> 1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#2F57B2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47 / 87 / 178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90 / 50 / 0 / 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3050-R90B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B54B16F4-BD41-4EE8-B67B-79B4C18725B2}"/>
                </a:ext>
              </a:extLst>
            </p:cNvPr>
            <p:cNvSpPr txBox="1"/>
            <p:nvPr/>
          </p:nvSpPr>
          <p:spPr>
            <a:xfrm>
              <a:off x="1889522" y="310078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 err="1"/>
                <a:t>Violett</a:t>
              </a:r>
              <a:r>
                <a:rPr lang="en-US" sz="800" dirty="0"/>
                <a:t> 1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#7369BE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115 / 105 / 190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64 / 62 / 0 / 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2050-R60B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97172466-33ED-4CC1-92DE-5502E8AB8393}"/>
                </a:ext>
              </a:extLst>
            </p:cNvPr>
            <p:cNvSpPr txBox="1"/>
            <p:nvPr/>
          </p:nvSpPr>
          <p:spPr>
            <a:xfrm>
              <a:off x="3169444" y="310078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/>
                <a:t>Magenta 1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#BC1589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188 / 21 / 137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30 / 96 / 0 / 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2060-R40B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DEE3163C-D613-4E28-9A9C-09979C7175C2}"/>
                </a:ext>
              </a:extLst>
            </p:cNvPr>
            <p:cNvSpPr txBox="1"/>
            <p:nvPr/>
          </p:nvSpPr>
          <p:spPr>
            <a:xfrm>
              <a:off x="4449366" y="310078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nn-NO" sz="800" dirty="0"/>
                <a:t>Rot 1</a:t>
              </a:r>
            </a:p>
            <a:p>
              <a:pPr>
                <a:tabLst>
                  <a:tab pos="360000" algn="l"/>
                </a:tabLst>
              </a:pPr>
              <a:r>
                <a:rPr lang="nn-NO" sz="800" dirty="0"/>
                <a:t>Hex	#D20F41</a:t>
              </a:r>
            </a:p>
            <a:p>
              <a:pPr>
                <a:tabLst>
                  <a:tab pos="360000" algn="l"/>
                </a:tabLst>
              </a:pPr>
              <a:r>
                <a:rPr lang="nn-NO" sz="800" dirty="0"/>
                <a:t>RGB	210 / 15 / 65</a:t>
              </a:r>
            </a:p>
            <a:p>
              <a:pPr>
                <a:tabLst>
                  <a:tab pos="360000" algn="l"/>
                </a:tabLst>
              </a:pPr>
              <a:r>
                <a:rPr lang="nn-NO" sz="800" dirty="0"/>
                <a:t>CMYK	0 / 100 / 60 / 0</a:t>
              </a:r>
            </a:p>
            <a:p>
              <a:pPr>
                <a:tabLst>
                  <a:tab pos="360000" algn="l"/>
                </a:tabLst>
              </a:pPr>
              <a:r>
                <a:rPr lang="nn-NO" sz="800" dirty="0"/>
                <a:t>NCS	1080-R</a:t>
              </a:r>
              <a:endParaRPr lang="en-US" sz="800" dirty="0"/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8ADAC513-C015-41BE-8F24-4F71D1D97649}"/>
                </a:ext>
              </a:extLst>
            </p:cNvPr>
            <p:cNvSpPr txBox="1"/>
            <p:nvPr/>
          </p:nvSpPr>
          <p:spPr>
            <a:xfrm>
              <a:off x="5729288" y="310078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/>
                <a:t>Orange 1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#C85000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200 / 80 / 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0 / 90 / 100 / 20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2075-Y70R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7A3F46FD-A442-404E-9C2C-744A39C9E27F}"/>
                </a:ext>
              </a:extLst>
            </p:cNvPr>
            <p:cNvSpPr txBox="1"/>
            <p:nvPr/>
          </p:nvSpPr>
          <p:spPr>
            <a:xfrm>
              <a:off x="7009210" y="310078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/>
                <a:t>Gelb 1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#FFC700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255 / 199 / 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0 / 25 / 100 / 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0580-Y10R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E249D392-89A6-4E56-B61E-6A07B539BA89}"/>
                </a:ext>
              </a:extLst>
            </p:cNvPr>
            <p:cNvSpPr txBox="1"/>
            <p:nvPr/>
          </p:nvSpPr>
          <p:spPr>
            <a:xfrm>
              <a:off x="8289132" y="310078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 err="1"/>
                <a:t>Oliv</a:t>
              </a:r>
              <a:r>
                <a:rPr lang="en-US" sz="800" dirty="0"/>
                <a:t> 1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#767A23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118 / 122 / 35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50 / 35 / 100 / 22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4040-G80Y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D1588A47-C981-46CA-9716-0258B0E95FBD}"/>
                </a:ext>
              </a:extLst>
            </p:cNvPr>
            <p:cNvSpPr txBox="1"/>
            <p:nvPr/>
          </p:nvSpPr>
          <p:spPr>
            <a:xfrm>
              <a:off x="9569054" y="310078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 err="1"/>
                <a:t>Grün</a:t>
              </a:r>
              <a:r>
                <a:rPr lang="en-US" sz="800" dirty="0"/>
                <a:t> 1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#007D4B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0 / 125 / 75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90 / 0 / 80 / 15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3050-G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17B21D9B-AEC8-4E96-8A67-3F7A3E453047}"/>
                </a:ext>
              </a:extLst>
            </p:cNvPr>
            <p:cNvSpPr txBox="1"/>
            <p:nvPr/>
          </p:nvSpPr>
          <p:spPr>
            <a:xfrm>
              <a:off x="10848975" y="310078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 err="1"/>
                <a:t>Türkis</a:t>
              </a:r>
              <a:r>
                <a:rPr lang="en-US" sz="800" dirty="0"/>
                <a:t> 1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#0A777F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10 / 119 / 127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100 / 10 / 30 / 40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3060-B10G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0D2C28E4-D483-4DB7-9ED4-146FA2DA7A26}"/>
              </a:ext>
            </a:extLst>
          </p:cNvPr>
          <p:cNvGrpSpPr/>
          <p:nvPr/>
        </p:nvGrpSpPr>
        <p:grpSpPr>
          <a:xfrm>
            <a:off x="596900" y="4681538"/>
            <a:ext cx="11452225" cy="1120775"/>
            <a:chOff x="596900" y="4138613"/>
            <a:chExt cx="11452225" cy="1120775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C03525DC-6B00-499C-A028-67779E2A1795}"/>
                </a:ext>
              </a:extLst>
            </p:cNvPr>
            <p:cNvSpPr/>
            <p:nvPr/>
          </p:nvSpPr>
          <p:spPr>
            <a:xfrm>
              <a:off x="596900" y="4138613"/>
              <a:ext cx="733425" cy="381000"/>
            </a:xfrm>
            <a:prstGeom prst="rect">
              <a:avLst/>
            </a:prstGeom>
            <a:solidFill>
              <a:srgbClr val="97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7AD4994E-0655-4410-90DA-75EB1594F8A6}"/>
                </a:ext>
              </a:extLst>
            </p:cNvPr>
            <p:cNvSpPr/>
            <p:nvPr/>
          </p:nvSpPr>
          <p:spPr>
            <a:xfrm>
              <a:off x="1878409" y="4138613"/>
              <a:ext cx="733425" cy="381000"/>
            </a:xfrm>
            <a:prstGeom prst="rect">
              <a:avLst/>
            </a:prstGeom>
            <a:solidFill>
              <a:srgbClr val="C8C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71E777B2-6E6B-40FC-A9D7-346217FF6FE6}"/>
                </a:ext>
              </a:extLst>
            </p:cNvPr>
            <p:cNvSpPr/>
            <p:nvPr/>
          </p:nvSpPr>
          <p:spPr>
            <a:xfrm>
              <a:off x="3159918" y="4138613"/>
              <a:ext cx="733425" cy="381000"/>
            </a:xfrm>
            <a:prstGeom prst="rect">
              <a:avLst/>
            </a:prstGeom>
            <a:solidFill>
              <a:srgbClr val="FF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C8F898A-1C62-42E9-8192-36E04C8F0EE0}"/>
                </a:ext>
              </a:extLst>
            </p:cNvPr>
            <p:cNvSpPr/>
            <p:nvPr/>
          </p:nvSpPr>
          <p:spPr>
            <a:xfrm>
              <a:off x="4441427" y="4138613"/>
              <a:ext cx="733425" cy="381000"/>
            </a:xfrm>
            <a:prstGeom prst="rect">
              <a:avLst/>
            </a:prstGeom>
            <a:solidFill>
              <a:srgbClr val="FFA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9445892-E2B6-4CB0-B2AC-9B9033502294}"/>
                </a:ext>
              </a:extLst>
            </p:cNvPr>
            <p:cNvSpPr/>
            <p:nvPr/>
          </p:nvSpPr>
          <p:spPr>
            <a:xfrm>
              <a:off x="5722936" y="4138613"/>
              <a:ext cx="733425" cy="381000"/>
            </a:xfrm>
            <a:prstGeom prst="rect">
              <a:avLst/>
            </a:prstGeom>
            <a:solidFill>
              <a:srgbClr val="FFBE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8F867D91-C7AB-4064-9152-940A22934B92}"/>
                </a:ext>
              </a:extLst>
            </p:cNvPr>
            <p:cNvSpPr/>
            <p:nvPr/>
          </p:nvSpPr>
          <p:spPr>
            <a:xfrm>
              <a:off x="7004445" y="4138613"/>
              <a:ext cx="733425" cy="381000"/>
            </a:xfrm>
            <a:prstGeom prst="rect">
              <a:avLst/>
            </a:prstGeom>
            <a:solidFill>
              <a:srgbClr val="FFE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4F98B275-7272-42A4-BE21-CF6574D92787}"/>
                </a:ext>
              </a:extLst>
            </p:cNvPr>
            <p:cNvSpPr/>
            <p:nvPr/>
          </p:nvSpPr>
          <p:spPr>
            <a:xfrm>
              <a:off x="8285954" y="4138613"/>
              <a:ext cx="733425" cy="381000"/>
            </a:xfrm>
            <a:prstGeom prst="rect">
              <a:avLst/>
            </a:prstGeom>
            <a:solidFill>
              <a:srgbClr val="D2D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CC35FD80-87D7-40D1-828C-CBB0CFA5E700}"/>
                </a:ext>
              </a:extLst>
            </p:cNvPr>
            <p:cNvSpPr/>
            <p:nvPr/>
          </p:nvSpPr>
          <p:spPr>
            <a:xfrm>
              <a:off x="9567463" y="4138613"/>
              <a:ext cx="733425" cy="381000"/>
            </a:xfrm>
            <a:prstGeom prst="rect">
              <a:avLst/>
            </a:prstGeom>
            <a:solidFill>
              <a:srgbClr val="8CE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290DCA2F-F522-4203-A40A-363C1B073648}"/>
                </a:ext>
              </a:extLst>
            </p:cNvPr>
            <p:cNvSpPr/>
            <p:nvPr/>
          </p:nvSpPr>
          <p:spPr>
            <a:xfrm>
              <a:off x="10848975" y="4138613"/>
              <a:ext cx="733425" cy="381000"/>
            </a:xfrm>
            <a:prstGeom prst="rect">
              <a:avLst/>
            </a:prstGeom>
            <a:solidFill>
              <a:srgbClr val="8CE6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EE5E6E0E-9E7E-4985-B2BB-6B0229531741}"/>
                </a:ext>
              </a:extLst>
            </p:cNvPr>
            <p:cNvSpPr txBox="1"/>
            <p:nvPr/>
          </p:nvSpPr>
          <p:spPr>
            <a:xfrm>
              <a:off x="609600" y="464383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 err="1"/>
                <a:t>Blau</a:t>
              </a:r>
              <a:r>
                <a:rPr lang="en-US" sz="800" dirty="0"/>
                <a:t> 2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#97C6FF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151 / 198 / 255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43 / 15 / 0 / 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1040-R90B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80A1ABE7-6E52-4F47-A7F0-403DD26EB0AC}"/>
                </a:ext>
              </a:extLst>
            </p:cNvPr>
            <p:cNvSpPr txBox="1"/>
            <p:nvPr/>
          </p:nvSpPr>
          <p:spPr>
            <a:xfrm>
              <a:off x="1889522" y="464383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 err="1"/>
                <a:t>Violett</a:t>
              </a:r>
              <a:r>
                <a:rPr lang="en-US" sz="800" dirty="0"/>
                <a:t> 2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#C8C8FF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200 / 200 / 255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20 / 20 / 0 / 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0520-R60B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C505F438-4057-4F6D-844A-D28EFD633C30}"/>
                </a:ext>
              </a:extLst>
            </p:cNvPr>
            <p:cNvSpPr txBox="1"/>
            <p:nvPr/>
          </p:nvSpPr>
          <p:spPr>
            <a:xfrm>
              <a:off x="3169444" y="464383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/>
                <a:t>Magenta 2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#FFB9FF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255 / 185 / 255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0 / 30 / 0 / 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0520-R40B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5B307C51-B940-4DA7-83B6-413E2C00CBE4}"/>
                </a:ext>
              </a:extLst>
            </p:cNvPr>
            <p:cNvSpPr txBox="1"/>
            <p:nvPr/>
          </p:nvSpPr>
          <p:spPr>
            <a:xfrm>
              <a:off x="4449366" y="464383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nn-NO" sz="800" dirty="0"/>
                <a:t>Rot 2</a:t>
              </a:r>
            </a:p>
            <a:p>
              <a:pPr>
                <a:tabLst>
                  <a:tab pos="360000" algn="l"/>
                </a:tabLst>
              </a:pPr>
              <a:r>
                <a:rPr lang="nn-NO" sz="800" dirty="0"/>
                <a:t>Hex	#FFAAA5</a:t>
              </a:r>
            </a:p>
            <a:p>
              <a:pPr>
                <a:tabLst>
                  <a:tab pos="360000" algn="l"/>
                </a:tabLst>
              </a:pPr>
              <a:r>
                <a:rPr lang="nn-NO" sz="800" dirty="0"/>
                <a:t>RGB	255 / 170 / 165</a:t>
              </a:r>
            </a:p>
            <a:p>
              <a:pPr>
                <a:tabLst>
                  <a:tab pos="360000" algn="l"/>
                </a:tabLst>
              </a:pPr>
              <a:r>
                <a:rPr lang="nn-NO" sz="800" dirty="0"/>
                <a:t>CMYK	0 / 44 / 27 / 0</a:t>
              </a:r>
            </a:p>
            <a:p>
              <a:pPr>
                <a:tabLst>
                  <a:tab pos="360000" algn="l"/>
                </a:tabLst>
              </a:pPr>
              <a:r>
                <a:rPr lang="nn-NO" sz="800" dirty="0"/>
                <a:t>NCS	1030-R</a:t>
              </a:r>
              <a:endParaRPr lang="en-US" sz="800" dirty="0"/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294D7D7D-934A-40BA-8D37-C0F89A574BFA}"/>
                </a:ext>
              </a:extLst>
            </p:cNvPr>
            <p:cNvSpPr txBox="1"/>
            <p:nvPr/>
          </p:nvSpPr>
          <p:spPr>
            <a:xfrm>
              <a:off x="5729288" y="464383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fr-FR" sz="800" dirty="0"/>
                <a:t>Orange 2</a:t>
              </a:r>
            </a:p>
            <a:p>
              <a:pPr>
                <a:tabLst>
                  <a:tab pos="360000" algn="l"/>
                </a:tabLst>
              </a:pPr>
              <a:r>
                <a:rPr lang="fr-FR" sz="800" dirty="0" err="1"/>
                <a:t>Hex</a:t>
              </a:r>
              <a:r>
                <a:rPr lang="fr-FR" sz="800" dirty="0"/>
                <a:t>	#FFBE78</a:t>
              </a:r>
            </a:p>
            <a:p>
              <a:pPr>
                <a:tabLst>
                  <a:tab pos="360000" algn="l"/>
                </a:tabLst>
              </a:pPr>
              <a:r>
                <a:rPr lang="fr-FR" sz="800" dirty="0"/>
                <a:t>RGB	255 / 190 / 120</a:t>
              </a:r>
            </a:p>
            <a:p>
              <a:pPr>
                <a:tabLst>
                  <a:tab pos="360000" algn="l"/>
                </a:tabLst>
              </a:pPr>
              <a:r>
                <a:rPr lang="fr-FR" sz="800" dirty="0"/>
                <a:t>CMYK	0 / 30 / 55 / 0</a:t>
              </a:r>
            </a:p>
            <a:p>
              <a:pPr>
                <a:tabLst>
                  <a:tab pos="360000" algn="l"/>
                </a:tabLst>
              </a:pPr>
              <a:r>
                <a:rPr lang="fr-FR" sz="800" dirty="0"/>
                <a:t>NCS	1030-Y30R</a:t>
              </a:r>
              <a:endParaRPr lang="en-US" sz="800" dirty="0"/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97181276-56DF-49BC-AE2D-384C0E6A3CAA}"/>
                </a:ext>
              </a:extLst>
            </p:cNvPr>
            <p:cNvSpPr txBox="1"/>
            <p:nvPr/>
          </p:nvSpPr>
          <p:spPr>
            <a:xfrm>
              <a:off x="7009210" y="464383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/>
                <a:t>Gelb 2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#FFE483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255 / 228 / 131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0 / 5 / 50 / 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0530-G90Y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5A50BECD-151A-450E-9B17-40F5A8A51F52}"/>
                </a:ext>
              </a:extLst>
            </p:cNvPr>
            <p:cNvSpPr txBox="1"/>
            <p:nvPr/>
          </p:nvSpPr>
          <p:spPr>
            <a:xfrm>
              <a:off x="8289132" y="464383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 err="1"/>
                <a:t>Oliv</a:t>
              </a:r>
              <a:r>
                <a:rPr lang="en-US" sz="800" dirty="0"/>
                <a:t> 2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#D2DC46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210 / 220 / 70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25 / 0 / 81 / 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0550-G60Y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65C35EB2-9EF4-42C9-89FA-56F3DF910281}"/>
                </a:ext>
              </a:extLst>
            </p:cNvPr>
            <p:cNvSpPr txBox="1"/>
            <p:nvPr/>
          </p:nvSpPr>
          <p:spPr>
            <a:xfrm>
              <a:off x="9569054" y="464383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 err="1"/>
                <a:t>Grün</a:t>
              </a:r>
              <a:r>
                <a:rPr lang="en-US" sz="800" dirty="0"/>
                <a:t> 2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#8CE6AA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140 / 230 / 170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45 / 0 / 45 / 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2030-G10Y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18C8F522-3AA0-4E8D-B9C7-00BEB2991CB9}"/>
                </a:ext>
              </a:extLst>
            </p:cNvPr>
            <p:cNvSpPr txBox="1"/>
            <p:nvPr/>
          </p:nvSpPr>
          <p:spPr>
            <a:xfrm>
              <a:off x="10848975" y="4643835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 err="1"/>
                <a:t>Türkis</a:t>
              </a:r>
              <a:r>
                <a:rPr lang="en-US" sz="800" dirty="0"/>
                <a:t> 2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#8CE6D7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140 / 230 / 215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45 / 0 / 20 / 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1030-B30G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398D963C-95BC-4910-AD7E-824F016E2F76}"/>
              </a:ext>
            </a:extLst>
          </p:cNvPr>
          <p:cNvGrpSpPr/>
          <p:nvPr/>
        </p:nvGrpSpPr>
        <p:grpSpPr>
          <a:xfrm>
            <a:off x="609600" y="1309688"/>
            <a:ext cx="2019146" cy="1435100"/>
            <a:chOff x="609600" y="1052513"/>
            <a:chExt cx="2019146" cy="1435100"/>
          </a:xfrm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D91D7398-5451-4E2C-940D-03ADC617B18C}"/>
                </a:ext>
              </a:extLst>
            </p:cNvPr>
            <p:cNvSpPr/>
            <p:nvPr/>
          </p:nvSpPr>
          <p:spPr>
            <a:xfrm>
              <a:off x="616346" y="1052513"/>
              <a:ext cx="2012400" cy="684212"/>
            </a:xfrm>
            <a:prstGeom prst="rect">
              <a:avLst/>
            </a:prstGeom>
            <a:solidFill>
              <a:srgbClr val="00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FAC4F9D5-8339-4153-B67B-7ACC8E16CCE3}"/>
                </a:ext>
              </a:extLst>
            </p:cNvPr>
            <p:cNvSpPr txBox="1"/>
            <p:nvPr/>
          </p:nvSpPr>
          <p:spPr>
            <a:xfrm>
              <a:off x="609600" y="1872060"/>
              <a:ext cx="166687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 err="1"/>
                <a:t>Brillantblau</a:t>
              </a:r>
              <a:endParaRPr lang="en-US" sz="800" dirty="0"/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#00008C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0 / 0 / 140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100 / 80 / 5 / 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3060-R80B</a:t>
              </a:r>
            </a:p>
          </p:txBody>
        </p: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8AF3DAE7-8404-4007-AE1A-C23015BA371F}"/>
              </a:ext>
            </a:extLst>
          </p:cNvPr>
          <p:cNvGrpSpPr/>
          <p:nvPr/>
        </p:nvGrpSpPr>
        <p:grpSpPr>
          <a:xfrm>
            <a:off x="7009210" y="1309688"/>
            <a:ext cx="5039915" cy="1435100"/>
            <a:chOff x="7009210" y="1052513"/>
            <a:chExt cx="5039915" cy="1435100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0E41642A-5E53-4F23-8066-3BA82738D548}"/>
                </a:ext>
              </a:extLst>
            </p:cNvPr>
            <p:cNvSpPr/>
            <p:nvPr/>
          </p:nvSpPr>
          <p:spPr>
            <a:xfrm>
              <a:off x="7009210" y="1052513"/>
              <a:ext cx="733425" cy="684212"/>
            </a:xfrm>
            <a:prstGeom prst="rect">
              <a:avLst/>
            </a:prstGeom>
            <a:solidFill>
              <a:srgbClr val="000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76482F71-2A0A-4B23-80EB-0CD23AF14BB6}"/>
                </a:ext>
              </a:extLst>
            </p:cNvPr>
            <p:cNvSpPr/>
            <p:nvPr/>
          </p:nvSpPr>
          <p:spPr>
            <a:xfrm>
              <a:off x="8289132" y="1052513"/>
              <a:ext cx="733425" cy="6842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CE15FFA5-549A-417B-A278-10F761D3342D}"/>
                </a:ext>
              </a:extLst>
            </p:cNvPr>
            <p:cNvSpPr/>
            <p:nvPr/>
          </p:nvSpPr>
          <p:spPr>
            <a:xfrm>
              <a:off x="9569054" y="1052513"/>
              <a:ext cx="733425" cy="684212"/>
            </a:xfrm>
            <a:prstGeom prst="rect">
              <a:avLst/>
            </a:prstGeom>
            <a:solidFill>
              <a:srgbClr val="323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BCA40B61-6453-41D0-BD2B-4309F57036C7}"/>
                </a:ext>
              </a:extLst>
            </p:cNvPr>
            <p:cNvSpPr/>
            <p:nvPr/>
          </p:nvSpPr>
          <p:spPr>
            <a:xfrm>
              <a:off x="10848975" y="1052513"/>
              <a:ext cx="733425" cy="68421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10648FA2-0E4E-49FB-9604-036D1C1DD8AC}"/>
                </a:ext>
              </a:extLst>
            </p:cNvPr>
            <p:cNvSpPr txBox="1"/>
            <p:nvPr/>
          </p:nvSpPr>
          <p:spPr>
            <a:xfrm>
              <a:off x="7009210" y="1872060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 err="1"/>
                <a:t>Dunkelblau</a:t>
              </a:r>
              <a:endParaRPr lang="en-US" sz="800" dirty="0"/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#001450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0 / 20 / 80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100 / 70 </a:t>
              </a:r>
              <a:r>
                <a:rPr lang="en-US" sz="800"/>
                <a:t>/ 10 </a:t>
              </a:r>
              <a:r>
                <a:rPr lang="en-US" sz="800" dirty="0"/>
                <a:t>/ 60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7020-R70B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28BF8421-3AF0-48E1-9F0C-05D94C393A78}"/>
                </a:ext>
              </a:extLst>
            </p:cNvPr>
            <p:cNvSpPr txBox="1"/>
            <p:nvPr/>
          </p:nvSpPr>
          <p:spPr>
            <a:xfrm>
              <a:off x="8289132" y="1872060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nn-NO" sz="800" dirty="0"/>
                <a:t>Schwarz</a:t>
              </a:r>
            </a:p>
            <a:p>
              <a:pPr>
                <a:tabLst>
                  <a:tab pos="360000" algn="l"/>
                </a:tabLst>
              </a:pPr>
              <a:r>
                <a:rPr lang="nn-NO" sz="800" dirty="0"/>
                <a:t>Hex	#00000</a:t>
              </a:r>
            </a:p>
            <a:p>
              <a:pPr>
                <a:tabLst>
                  <a:tab pos="360000" algn="l"/>
                </a:tabLst>
              </a:pPr>
              <a:r>
                <a:rPr lang="nn-NO" sz="800" dirty="0"/>
                <a:t>RGB	0 / 0 / 0</a:t>
              </a:r>
            </a:p>
            <a:p>
              <a:pPr>
                <a:tabLst>
                  <a:tab pos="360000" algn="l"/>
                </a:tabLst>
              </a:pPr>
              <a:r>
                <a:rPr lang="nn-NO" sz="800" dirty="0"/>
                <a:t>CMYK	0 / 0 / 0 / 100</a:t>
              </a:r>
            </a:p>
            <a:p>
              <a:pPr>
                <a:tabLst>
                  <a:tab pos="360000" algn="l"/>
                </a:tabLst>
              </a:pPr>
              <a:r>
                <a:rPr lang="nn-NO" sz="800" dirty="0"/>
                <a:t>NCS	9000-N</a:t>
              </a:r>
              <a:endParaRPr lang="en-US" sz="800" dirty="0"/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FC2833BB-3657-4CB9-87DF-B812D7EC31FE}"/>
                </a:ext>
              </a:extLst>
            </p:cNvPr>
            <p:cNvSpPr txBox="1"/>
            <p:nvPr/>
          </p:nvSpPr>
          <p:spPr>
            <a:xfrm>
              <a:off x="9569054" y="1872060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/>
                <a:t>Grau 100%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#323F4B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50 / 63 / 75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45 / 20 / 5 / 80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8005-R80B</a:t>
              </a: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2D11A905-2C95-4A86-9012-FE6F990FD455}"/>
                </a:ext>
              </a:extLst>
            </p:cNvPr>
            <p:cNvSpPr txBox="1"/>
            <p:nvPr/>
          </p:nvSpPr>
          <p:spPr>
            <a:xfrm>
              <a:off x="10848975" y="1872060"/>
              <a:ext cx="12001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360000" algn="l"/>
                </a:tabLst>
              </a:pPr>
              <a:r>
                <a:rPr lang="en-US" sz="800" dirty="0" err="1"/>
                <a:t>Weiß</a:t>
              </a:r>
              <a:endParaRPr lang="en-US" sz="800" dirty="0"/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Hex	#FFFFFF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RGB	255 / 255 / 255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CMYK	0 / 0 / 0 / 0</a:t>
              </a:r>
            </a:p>
            <a:p>
              <a:pPr>
                <a:tabLst>
                  <a:tab pos="360000" algn="l"/>
                </a:tabLst>
              </a:pPr>
              <a:r>
                <a:rPr lang="en-US" sz="800" dirty="0"/>
                <a:t>NCS	0300-N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048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Entwurf, Diagramm, Zeichnung, Lineart enthält.&#10;&#10;Automatisch generierte Beschreibung">
            <a:extLst>
              <a:ext uri="{FF2B5EF4-FFF2-40B4-BE49-F238E27FC236}">
                <a16:creationId xmlns:a16="http://schemas.microsoft.com/office/drawing/2014/main" id="{08B19C60-0C9D-BA62-9C69-471536A4E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" y="1595567"/>
            <a:ext cx="1397000" cy="1600200"/>
          </a:xfrm>
          <a:prstGeom prst="rect">
            <a:avLst/>
          </a:prstGeom>
        </p:spPr>
      </p:pic>
      <p:pic>
        <p:nvPicPr>
          <p:cNvPr id="5" name="Grafik 4" descr="Ein Bild, das Text, Screenshot, Software, Schrift enthält.&#10;&#10;Automatisch generierte Beschreibung">
            <a:extLst>
              <a:ext uri="{FF2B5EF4-FFF2-40B4-BE49-F238E27FC236}">
                <a16:creationId xmlns:a16="http://schemas.microsoft.com/office/drawing/2014/main" id="{C665C8BF-5AE4-BF03-1836-0384B36DE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4" b="5911"/>
          <a:stretch/>
        </p:blipFill>
        <p:spPr>
          <a:xfrm>
            <a:off x="3056551" y="1755805"/>
            <a:ext cx="7001849" cy="1656303"/>
          </a:xfrm>
          <a:prstGeom prst="rect">
            <a:avLst/>
          </a:prstGeom>
        </p:spPr>
      </p:pic>
      <p:pic>
        <p:nvPicPr>
          <p:cNvPr id="7" name="Grafik 6" descr="Ein Bild, das Text, Software, Computersymbol, Schrift enthält.&#10;&#10;Automatisch generierte Beschreibung">
            <a:extLst>
              <a:ext uri="{FF2B5EF4-FFF2-40B4-BE49-F238E27FC236}">
                <a16:creationId xmlns:a16="http://schemas.microsoft.com/office/drawing/2014/main" id="{DADD28F2-7912-C846-4229-06C06C39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51" y="3655217"/>
            <a:ext cx="3690893" cy="237594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B2DF1C4-6931-D1FF-57E9-FF747F28857B}"/>
              </a:ext>
            </a:extLst>
          </p:cNvPr>
          <p:cNvSpPr txBox="1"/>
          <p:nvPr/>
        </p:nvSpPr>
        <p:spPr>
          <a:xfrm>
            <a:off x="757004" y="1278797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1. Icon anwählen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B9C3830-AD61-8EF9-333F-20BDB9AF7D75}"/>
              </a:ext>
            </a:extLst>
          </p:cNvPr>
          <p:cNvSpPr txBox="1"/>
          <p:nvPr/>
        </p:nvSpPr>
        <p:spPr>
          <a:xfrm>
            <a:off x="2958292" y="1278797"/>
            <a:ext cx="4392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2. Im oberen </a:t>
            </a:r>
            <a:r>
              <a:rPr lang="de-DE" sz="1400" dirty="0" err="1"/>
              <a:t>Menüband</a:t>
            </a:r>
            <a:r>
              <a:rPr lang="de-DE" sz="1400" dirty="0"/>
              <a:t> auf „Grafikformat“ klicken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3B46B8F-5199-B684-04EE-0F7D3063A964}"/>
              </a:ext>
            </a:extLst>
          </p:cNvPr>
          <p:cNvSpPr txBox="1"/>
          <p:nvPr/>
        </p:nvSpPr>
        <p:spPr>
          <a:xfrm>
            <a:off x="757004" y="3599780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3. Farbe wählen</a:t>
            </a:r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118E0CD4-8F27-9B2E-7E9F-3CC6D3546447}"/>
              </a:ext>
            </a:extLst>
          </p:cNvPr>
          <p:cNvSpPr txBox="1">
            <a:spLocks/>
          </p:cNvSpPr>
          <p:nvPr/>
        </p:nvSpPr>
        <p:spPr>
          <a:xfrm>
            <a:off x="609600" y="404813"/>
            <a:ext cx="7478768" cy="13319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TUD-Icons Konturfarbe ändern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feld 10"/>
          <p:cNvSpPr/>
          <p:nvPr/>
        </p:nvSpPr>
        <p:spPr>
          <a:xfrm>
            <a:off x="613296" y="969121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Personen </a:t>
            </a:r>
          </a:p>
        </p:txBody>
      </p:sp>
      <p:pic>
        <p:nvPicPr>
          <p:cNvPr id="117" name="Grafik 5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897480" y="1403280"/>
            <a:ext cx="190080" cy="456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Grafik 7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1676520" y="1403280"/>
            <a:ext cx="190440" cy="456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rafik 9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2468520" y="1432080"/>
            <a:ext cx="27684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" name="Grafik 11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3290431" y="1469436"/>
            <a:ext cx="228240" cy="37661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" name="Grafik 13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4167720" y="1403280"/>
            <a:ext cx="456840" cy="456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Grafik 15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>
          <a:xfrm>
            <a:off x="5152234" y="1527120"/>
            <a:ext cx="623160" cy="30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3" name="Grafik 17"/>
          <p:cNvPicPr/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>
          <a:xfrm>
            <a:off x="6310080" y="1432080"/>
            <a:ext cx="49500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Grafik 19"/>
          <p:cNvPicPr/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>
          <a:xfrm>
            <a:off x="7285320" y="1432080"/>
            <a:ext cx="20916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" name="Grafik 21"/>
          <p:cNvPicPr/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8057880" y="1391400"/>
            <a:ext cx="393120" cy="480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" name="Grafik 23"/>
          <p:cNvPicPr/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/>
        </p:blipFill>
        <p:spPr>
          <a:xfrm>
            <a:off x="879120" y="2719440"/>
            <a:ext cx="39960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" name="Grafik 25"/>
          <p:cNvPicPr/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/>
        </p:blipFill>
        <p:spPr>
          <a:xfrm>
            <a:off x="2502074" y="2778300"/>
            <a:ext cx="342720" cy="38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" name="Grafik 27"/>
          <p:cNvPicPr/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/>
        </p:blipFill>
        <p:spPr>
          <a:xfrm>
            <a:off x="3305026" y="2795580"/>
            <a:ext cx="456840" cy="247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9" name="Grafik 29"/>
          <p:cNvPicPr/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/>
        </p:blipFill>
        <p:spPr>
          <a:xfrm>
            <a:off x="4222098" y="2730780"/>
            <a:ext cx="456840" cy="361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rafik 31"/>
          <p:cNvPicPr/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/>
        </p:blipFill>
        <p:spPr>
          <a:xfrm>
            <a:off x="5318423" y="2730780"/>
            <a:ext cx="380520" cy="417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1" name="Grafik 33"/>
          <p:cNvPicPr/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/>
        </p:blipFill>
        <p:spPr>
          <a:xfrm>
            <a:off x="6285600" y="2776500"/>
            <a:ext cx="456840" cy="28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2" name="Grafik 35"/>
          <p:cNvPicPr/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/>
        </p:blipFill>
        <p:spPr>
          <a:xfrm>
            <a:off x="1689374" y="2721309"/>
            <a:ext cx="380520" cy="38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3" name="Grafik 37"/>
          <p:cNvPicPr/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/>
        </p:blipFill>
        <p:spPr>
          <a:xfrm>
            <a:off x="887400" y="3919320"/>
            <a:ext cx="437760" cy="38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Grafik 39"/>
          <p:cNvPicPr/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/>
        </p:blipFill>
        <p:spPr>
          <a:xfrm>
            <a:off x="1634040" y="3909960"/>
            <a:ext cx="45684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5" name="Grafik 41"/>
          <p:cNvPicPr/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/>
        </p:blipFill>
        <p:spPr>
          <a:xfrm>
            <a:off x="2484360" y="3919320"/>
            <a:ext cx="418680" cy="38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6" name="Grafik 43"/>
          <p:cNvPicPr/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/>
        </p:blipFill>
        <p:spPr>
          <a:xfrm>
            <a:off x="3326040" y="3895920"/>
            <a:ext cx="470160" cy="427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7" name="Grafik 45"/>
          <p:cNvPicPr/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/>
        </p:blipFill>
        <p:spPr>
          <a:xfrm>
            <a:off x="4295160" y="3895920"/>
            <a:ext cx="383760" cy="40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8" name="Grafik 47"/>
          <p:cNvPicPr/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/>
        </p:blipFill>
        <p:spPr>
          <a:xfrm>
            <a:off x="5265000" y="3974400"/>
            <a:ext cx="489600" cy="417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9" name="Grafik 49"/>
          <p:cNvPicPr/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/>
        </p:blipFill>
        <p:spPr>
          <a:xfrm>
            <a:off x="6285600" y="3909960"/>
            <a:ext cx="47592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" name="Grafik 51"/>
          <p:cNvPicPr/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/>
        </p:blipFill>
        <p:spPr>
          <a:xfrm>
            <a:off x="7285320" y="3900240"/>
            <a:ext cx="38052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1" name="Grafik 53"/>
          <p:cNvPicPr/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/>
        </p:blipFill>
        <p:spPr>
          <a:xfrm>
            <a:off x="8178480" y="3900240"/>
            <a:ext cx="36144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2" name="Grafik 55"/>
          <p:cNvPicPr/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/>
        </p:blipFill>
        <p:spPr>
          <a:xfrm>
            <a:off x="9000000" y="3871800"/>
            <a:ext cx="552240" cy="475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3" name="Grafik 57"/>
          <p:cNvPicPr/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/>
        </p:blipFill>
        <p:spPr>
          <a:xfrm>
            <a:off x="10015919" y="3878640"/>
            <a:ext cx="416289" cy="475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4" name="Grafik 59"/>
          <p:cNvPicPr/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/>
        </p:blipFill>
        <p:spPr>
          <a:xfrm>
            <a:off x="10888920" y="3877200"/>
            <a:ext cx="441424" cy="422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" name="Grafik 61"/>
          <p:cNvPicPr/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/>
        </p:blipFill>
        <p:spPr>
          <a:xfrm>
            <a:off x="871920" y="4598280"/>
            <a:ext cx="456840" cy="437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Grafik 319"/>
          <p:cNvPicPr/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/>
        </p:blipFill>
        <p:spPr>
          <a:xfrm>
            <a:off x="1697760" y="4617360"/>
            <a:ext cx="38052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7" name="Grafik 321"/>
          <p:cNvPicPr/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/>
        </p:blipFill>
        <p:spPr>
          <a:xfrm>
            <a:off x="2494018" y="4626720"/>
            <a:ext cx="389582" cy="3709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8" name="Grafik 323"/>
          <p:cNvPicPr/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/>
        </p:blipFill>
        <p:spPr>
          <a:xfrm>
            <a:off x="3323880" y="4618136"/>
            <a:ext cx="389582" cy="40818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Grafik 325"/>
          <p:cNvPicPr/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/>
        </p:blipFill>
        <p:spPr>
          <a:xfrm>
            <a:off x="4187160" y="4664880"/>
            <a:ext cx="647280" cy="30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0" name="Grafik 327"/>
          <p:cNvPicPr/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/>
        </p:blipFill>
        <p:spPr>
          <a:xfrm>
            <a:off x="5297760" y="4664880"/>
            <a:ext cx="456840" cy="30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5" name="Grafik 337"/>
          <p:cNvPicPr/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/>
        </p:blipFill>
        <p:spPr>
          <a:xfrm>
            <a:off x="2547540" y="5378453"/>
            <a:ext cx="317880" cy="39270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6" name="Grafik 339"/>
          <p:cNvPicPr/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/>
        </p:blipFill>
        <p:spPr>
          <a:xfrm>
            <a:off x="1682280" y="5365800"/>
            <a:ext cx="399600" cy="45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7" name="Grafik 341"/>
          <p:cNvPicPr/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/>
        </p:blipFill>
        <p:spPr>
          <a:xfrm>
            <a:off x="887400" y="5365800"/>
            <a:ext cx="383040" cy="435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8" name="Grafik 343"/>
          <p:cNvPicPr/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/>
        </p:blipFill>
        <p:spPr>
          <a:xfrm>
            <a:off x="6338700" y="4636260"/>
            <a:ext cx="437760" cy="361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9" name="Grafik 345"/>
          <p:cNvPicPr/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/>
        </p:blipFill>
        <p:spPr>
          <a:xfrm>
            <a:off x="8995228" y="4702680"/>
            <a:ext cx="456840" cy="333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0" name="Grafik 347"/>
          <p:cNvPicPr/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/>
        </p:blipFill>
        <p:spPr>
          <a:xfrm>
            <a:off x="9963000" y="4595486"/>
            <a:ext cx="399600" cy="456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1" name="Grafik 349"/>
          <p:cNvPicPr/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/>
        </p:blipFill>
        <p:spPr>
          <a:xfrm>
            <a:off x="10888920" y="4595486"/>
            <a:ext cx="399600" cy="456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2" name="Grafik 351"/>
          <p:cNvPicPr/>
          <p:nvPr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/>
        </p:blipFill>
        <p:spPr>
          <a:xfrm>
            <a:off x="8088368" y="4702680"/>
            <a:ext cx="505480" cy="30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3" name="Grafik 353"/>
          <p:cNvPicPr/>
          <p:nvPr/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/>
        </p:blipFill>
        <p:spPr>
          <a:xfrm>
            <a:off x="7230148" y="4588560"/>
            <a:ext cx="456840" cy="456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Grafik 329">
            <a:extLst>
              <a:ext uri="{FF2B5EF4-FFF2-40B4-BE49-F238E27FC236}">
                <a16:creationId xmlns:a16="http://schemas.microsoft.com/office/drawing/2014/main" id="{B9910550-A23B-72EE-08EB-35392CF52ED5}"/>
              </a:ext>
            </a:extLst>
          </p:cNvPr>
          <p:cNvPicPr/>
          <p:nvPr/>
        </p:nvPicPr>
        <p:blipFill>
          <a:blip r:embed="rId89">
            <a:extLst>
              <a:ext uri="{96DAC541-7B7A-43D3-8B79-37D633B846F1}">
                <asvg:svgBlip xmlns:asvg="http://schemas.microsoft.com/office/drawing/2016/SVG/main" r:embed="rId90"/>
              </a:ext>
            </a:extLst>
          </a:blip>
          <a:stretch/>
        </p:blipFill>
        <p:spPr>
          <a:xfrm>
            <a:off x="3342420" y="5373137"/>
            <a:ext cx="433800" cy="437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" name="Grafik 331">
            <a:extLst>
              <a:ext uri="{FF2B5EF4-FFF2-40B4-BE49-F238E27FC236}">
                <a16:creationId xmlns:a16="http://schemas.microsoft.com/office/drawing/2014/main" id="{477F99C6-7134-E1C4-A71D-6BB726FCD278}"/>
              </a:ext>
            </a:extLst>
          </p:cNvPr>
          <p:cNvPicPr/>
          <p:nvPr/>
        </p:nvPicPr>
        <p:blipFill>
          <a:blip r:embed="rId91">
            <a:extLst>
              <a:ext uri="{96DAC541-7B7A-43D3-8B79-37D633B846F1}">
                <asvg:svgBlip xmlns:asvg="http://schemas.microsoft.com/office/drawing/2016/SVG/main" r:embed="rId92"/>
              </a:ext>
            </a:extLst>
          </a:blip>
          <a:stretch/>
        </p:blipFill>
        <p:spPr>
          <a:xfrm>
            <a:off x="4283820" y="5382857"/>
            <a:ext cx="456840" cy="437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Grafik 333">
            <a:extLst>
              <a:ext uri="{FF2B5EF4-FFF2-40B4-BE49-F238E27FC236}">
                <a16:creationId xmlns:a16="http://schemas.microsoft.com/office/drawing/2014/main" id="{CC112925-6CE3-B29D-D76D-58B7EB69C486}"/>
              </a:ext>
            </a:extLst>
          </p:cNvPr>
          <p:cNvPicPr/>
          <p:nvPr/>
        </p:nvPicPr>
        <p:blipFill>
          <a:blip r:embed="rId93">
            <a:extLst>
              <a:ext uri="{96DAC541-7B7A-43D3-8B79-37D633B846F1}">
                <asvg:svgBlip xmlns:asvg="http://schemas.microsoft.com/office/drawing/2016/SVG/main" r:embed="rId94"/>
              </a:ext>
            </a:extLst>
          </a:blip>
          <a:stretch/>
        </p:blipFill>
        <p:spPr>
          <a:xfrm>
            <a:off x="5293080" y="5385017"/>
            <a:ext cx="461520" cy="425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" name="Grafik 335">
            <a:extLst>
              <a:ext uri="{FF2B5EF4-FFF2-40B4-BE49-F238E27FC236}">
                <a16:creationId xmlns:a16="http://schemas.microsoft.com/office/drawing/2014/main" id="{8D84D8C2-989D-5909-B257-A05606BCFA3C}"/>
              </a:ext>
            </a:extLst>
          </p:cNvPr>
          <p:cNvPicPr/>
          <p:nvPr/>
        </p:nvPicPr>
        <p:blipFill>
          <a:blip r:embed="rId95">
            <a:extLst>
              <a:ext uri="{96DAC541-7B7A-43D3-8B79-37D633B846F1}">
                <asvg:svgBlip xmlns:asvg="http://schemas.microsoft.com/office/drawing/2016/SVG/main" r:embed="rId96"/>
              </a:ext>
            </a:extLst>
          </a:blip>
          <a:stretch/>
        </p:blipFill>
        <p:spPr>
          <a:xfrm>
            <a:off x="6325920" y="5376737"/>
            <a:ext cx="479160" cy="443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A59F7EF-AB31-95E6-5860-9B95A0CD2DEB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7196307" y="2730780"/>
            <a:ext cx="393306" cy="314644"/>
          </a:xfrm>
          <a:prstGeom prst="rect">
            <a:avLst/>
          </a:prstGeom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500E2164-EC48-1F38-02C9-9C4F25FD94E0}"/>
              </a:ext>
            </a:extLst>
          </p:cNvPr>
          <p:cNvSpPr txBox="1">
            <a:spLocks/>
          </p:cNvSpPr>
          <p:nvPr/>
        </p:nvSpPr>
        <p:spPr>
          <a:xfrm>
            <a:off x="609600" y="404813"/>
            <a:ext cx="7478768" cy="13319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TUD-Icons nach Themen</a:t>
            </a:r>
          </a:p>
        </p:txBody>
      </p:sp>
      <p:sp>
        <p:nvSpPr>
          <p:cNvPr id="8" name="Textfeld 10">
            <a:extLst>
              <a:ext uri="{FF2B5EF4-FFF2-40B4-BE49-F238E27FC236}">
                <a16:creationId xmlns:a16="http://schemas.microsoft.com/office/drawing/2014/main" id="{2E5156BD-CA6E-EF59-56CD-C1864599DA92}"/>
              </a:ext>
            </a:extLst>
          </p:cNvPr>
          <p:cNvSpPr/>
          <p:nvPr/>
        </p:nvSpPr>
        <p:spPr>
          <a:xfrm>
            <a:off x="597870" y="2214405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Benefits</a:t>
            </a:r>
          </a:p>
        </p:txBody>
      </p:sp>
      <p:sp>
        <p:nvSpPr>
          <p:cNvPr id="9" name="Textfeld 10">
            <a:extLst>
              <a:ext uri="{FF2B5EF4-FFF2-40B4-BE49-F238E27FC236}">
                <a16:creationId xmlns:a16="http://schemas.microsoft.com/office/drawing/2014/main" id="{0224AF26-C87D-D96C-4675-EC7A2D83E43E}"/>
              </a:ext>
            </a:extLst>
          </p:cNvPr>
          <p:cNvSpPr/>
          <p:nvPr/>
        </p:nvSpPr>
        <p:spPr>
          <a:xfrm>
            <a:off x="597870" y="3390848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Gebäude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rafik 3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888980" y="1149120"/>
            <a:ext cx="399240" cy="329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3" name="Grafik 5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1744690" y="1085400"/>
            <a:ext cx="32364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4" name="Grafik 7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2524800" y="1149120"/>
            <a:ext cx="400680" cy="317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5" name="Grafik 9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3381950" y="1091880"/>
            <a:ext cx="32364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6" name="Grafik 11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4162060" y="1110960"/>
            <a:ext cx="285480" cy="342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7" name="Grafik 13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>
          <a:xfrm>
            <a:off x="4904010" y="1243461"/>
            <a:ext cx="437760" cy="228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8" name="Grafik 15"/>
          <p:cNvPicPr/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>
          <a:xfrm>
            <a:off x="5798240" y="1104480"/>
            <a:ext cx="456840" cy="361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rafik 17"/>
          <p:cNvPicPr/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>
          <a:xfrm>
            <a:off x="6711550" y="1085400"/>
            <a:ext cx="43776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0" name="Grafik 19"/>
          <p:cNvPicPr/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7609537" y="1149120"/>
            <a:ext cx="456840" cy="361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1" name="Grafik 21"/>
          <p:cNvPicPr/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/>
        </p:blipFill>
        <p:spPr>
          <a:xfrm>
            <a:off x="1801101" y="1707840"/>
            <a:ext cx="495000" cy="456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2" name="Grafik 23"/>
          <p:cNvPicPr/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/>
        </p:blipFill>
        <p:spPr>
          <a:xfrm>
            <a:off x="2732302" y="1733040"/>
            <a:ext cx="380520" cy="38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4" name="Grafik 27"/>
          <p:cNvPicPr/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/>
        </p:blipFill>
        <p:spPr>
          <a:xfrm>
            <a:off x="888980" y="1726920"/>
            <a:ext cx="47592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5" name="Grafik 29"/>
          <p:cNvPicPr/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/>
        </p:blipFill>
        <p:spPr>
          <a:xfrm>
            <a:off x="5170631" y="1785940"/>
            <a:ext cx="323203" cy="281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6" name="Grafik 31"/>
          <p:cNvPicPr/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/>
        </p:blipFill>
        <p:spPr>
          <a:xfrm>
            <a:off x="8524061" y="2538497"/>
            <a:ext cx="368640" cy="24815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7" name="Grafik 33"/>
          <p:cNvPicPr/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/>
        </p:blipFill>
        <p:spPr>
          <a:xfrm>
            <a:off x="9375165" y="2391400"/>
            <a:ext cx="38052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8" name="Grafik 35"/>
          <p:cNvPicPr/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/>
        </p:blipFill>
        <p:spPr>
          <a:xfrm>
            <a:off x="943200" y="3140716"/>
            <a:ext cx="428880" cy="42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9" name="Grafik 37"/>
          <p:cNvPicPr/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/>
        </p:blipFill>
        <p:spPr>
          <a:xfrm>
            <a:off x="1865830" y="3169996"/>
            <a:ext cx="28548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0" name="Grafik 39"/>
          <p:cNvPicPr/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/>
        </p:blipFill>
        <p:spPr>
          <a:xfrm>
            <a:off x="3538410" y="3158756"/>
            <a:ext cx="297000" cy="46410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1" name="Grafik 41"/>
          <p:cNvPicPr/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/>
        </p:blipFill>
        <p:spPr>
          <a:xfrm>
            <a:off x="3563513" y="2467637"/>
            <a:ext cx="297001" cy="3080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2" name="Grafik 43"/>
          <p:cNvPicPr/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/>
        </p:blipFill>
        <p:spPr>
          <a:xfrm>
            <a:off x="11077440" y="3169996"/>
            <a:ext cx="34272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3" name="Grafik 45"/>
          <p:cNvPicPr/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/>
        </p:blipFill>
        <p:spPr>
          <a:xfrm>
            <a:off x="10240970" y="3169996"/>
            <a:ext cx="34272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4" name="Grafik 47"/>
          <p:cNvPicPr/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/>
        </p:blipFill>
        <p:spPr>
          <a:xfrm>
            <a:off x="10975873" y="3941712"/>
            <a:ext cx="514080" cy="343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rafik 49"/>
          <p:cNvPicPr/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/>
        </p:blipFill>
        <p:spPr>
          <a:xfrm>
            <a:off x="4342978" y="2454772"/>
            <a:ext cx="380520" cy="361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6" name="Grafik 51"/>
          <p:cNvPicPr/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/>
        </p:blipFill>
        <p:spPr>
          <a:xfrm>
            <a:off x="10238149" y="2407265"/>
            <a:ext cx="38052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7" name="Grafik 53"/>
          <p:cNvPicPr/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/>
        </p:blipFill>
        <p:spPr>
          <a:xfrm>
            <a:off x="11101136" y="2407265"/>
            <a:ext cx="39960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8" name="Grafik 55"/>
          <p:cNvPicPr/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/>
        </p:blipFill>
        <p:spPr>
          <a:xfrm>
            <a:off x="4392566" y="3150916"/>
            <a:ext cx="32364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9" name="Grafik 57"/>
          <p:cNvPicPr/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/>
        </p:blipFill>
        <p:spPr>
          <a:xfrm>
            <a:off x="1735045" y="2467820"/>
            <a:ext cx="463940" cy="33682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0" name="Grafik 59"/>
          <p:cNvPicPr/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/>
        </p:blipFill>
        <p:spPr>
          <a:xfrm>
            <a:off x="7641997" y="2430193"/>
            <a:ext cx="399600" cy="38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1" name="Grafik 61"/>
          <p:cNvPicPr/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/>
        </p:blipFill>
        <p:spPr>
          <a:xfrm>
            <a:off x="6076046" y="2397520"/>
            <a:ext cx="15192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2" name="Grafik 475"/>
          <p:cNvPicPr/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/>
        </p:blipFill>
        <p:spPr>
          <a:xfrm>
            <a:off x="6710430" y="2402410"/>
            <a:ext cx="449103" cy="336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3" name="Grafik 477"/>
          <p:cNvPicPr/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/>
        </p:blipFill>
        <p:spPr>
          <a:xfrm>
            <a:off x="5218680" y="3169996"/>
            <a:ext cx="28548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4" name="Grafik 479"/>
          <p:cNvPicPr/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/>
        </p:blipFill>
        <p:spPr>
          <a:xfrm>
            <a:off x="5986594" y="3169996"/>
            <a:ext cx="30456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5" name="Grafik 481"/>
          <p:cNvPicPr/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/>
        </p:blipFill>
        <p:spPr>
          <a:xfrm>
            <a:off x="6811040" y="3169996"/>
            <a:ext cx="28548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6" name="Grafik 483"/>
          <p:cNvPicPr/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/>
        </p:blipFill>
        <p:spPr>
          <a:xfrm>
            <a:off x="7682447" y="3169996"/>
            <a:ext cx="28548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7" name="Grafik 485"/>
          <p:cNvPicPr/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/>
        </p:blipFill>
        <p:spPr>
          <a:xfrm>
            <a:off x="10005087" y="3904992"/>
            <a:ext cx="456840" cy="38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8" name="Grafik 487"/>
          <p:cNvPicPr/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/>
        </p:blipFill>
        <p:spPr>
          <a:xfrm>
            <a:off x="1766530" y="3918641"/>
            <a:ext cx="481886" cy="3566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9" name="Grafik 489"/>
          <p:cNvPicPr/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/>
        </p:blipFill>
        <p:spPr>
          <a:xfrm>
            <a:off x="5205962" y="2510832"/>
            <a:ext cx="387620" cy="23588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0" name="Grafik 491"/>
          <p:cNvPicPr/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/>
        </p:blipFill>
        <p:spPr>
          <a:xfrm>
            <a:off x="2681449" y="2430193"/>
            <a:ext cx="39960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1" name="Grafik 493"/>
          <p:cNvPicPr/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/>
        </p:blipFill>
        <p:spPr>
          <a:xfrm>
            <a:off x="2718349" y="3169996"/>
            <a:ext cx="39960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2" name="Grafik 495"/>
          <p:cNvPicPr/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/>
        </p:blipFill>
        <p:spPr>
          <a:xfrm>
            <a:off x="869040" y="5115414"/>
            <a:ext cx="340516" cy="34051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3" name="Grafik 497"/>
          <p:cNvPicPr/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/>
        </p:blipFill>
        <p:spPr>
          <a:xfrm>
            <a:off x="1682727" y="5123544"/>
            <a:ext cx="324257" cy="32425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4" name="Grafik 499"/>
          <p:cNvPicPr/>
          <p:nvPr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/>
        </p:blipFill>
        <p:spPr>
          <a:xfrm>
            <a:off x="2477334" y="5115414"/>
            <a:ext cx="340516" cy="34051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5" name="Grafik 501"/>
          <p:cNvPicPr/>
          <p:nvPr/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/>
        </p:blipFill>
        <p:spPr>
          <a:xfrm>
            <a:off x="3291021" y="5164037"/>
            <a:ext cx="356776" cy="2432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6" name="Grafik 503"/>
          <p:cNvPicPr/>
          <p:nvPr/>
        </p:nvPicPr>
        <p:blipFill>
          <a:blip r:embed="rId89">
            <a:extLst>
              <a:ext uri="{96DAC541-7B7A-43D3-8B79-37D633B846F1}">
                <asvg:svgBlip xmlns:asvg="http://schemas.microsoft.com/office/drawing/2016/SVG/main" r:embed="rId90"/>
              </a:ext>
            </a:extLst>
          </a:blip>
          <a:stretch/>
        </p:blipFill>
        <p:spPr>
          <a:xfrm>
            <a:off x="4123788" y="5131673"/>
            <a:ext cx="307999" cy="30799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7" name="Grafik 505"/>
          <p:cNvPicPr/>
          <p:nvPr/>
        </p:nvPicPr>
        <p:blipFill>
          <a:blip r:embed="rId91">
            <a:extLst>
              <a:ext uri="{96DAC541-7B7A-43D3-8B79-37D633B846F1}">
                <asvg:svgBlip xmlns:asvg="http://schemas.microsoft.com/office/drawing/2016/SVG/main" r:embed="rId92"/>
              </a:ext>
            </a:extLst>
          </a:blip>
          <a:stretch/>
        </p:blipFill>
        <p:spPr>
          <a:xfrm>
            <a:off x="4899315" y="5123544"/>
            <a:ext cx="307998" cy="32425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8" name="Grafik 507"/>
          <p:cNvPicPr/>
          <p:nvPr/>
        </p:nvPicPr>
        <p:blipFill>
          <a:blip r:embed="rId93">
            <a:extLst>
              <a:ext uri="{96DAC541-7B7A-43D3-8B79-37D633B846F1}">
                <asvg:svgBlip xmlns:asvg="http://schemas.microsoft.com/office/drawing/2016/SVG/main" r:embed="rId94"/>
              </a:ext>
            </a:extLst>
          </a:blip>
          <a:stretch/>
        </p:blipFill>
        <p:spPr>
          <a:xfrm>
            <a:off x="5674842" y="5139649"/>
            <a:ext cx="259528" cy="29204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Grafik 509"/>
          <p:cNvPicPr/>
          <p:nvPr/>
        </p:nvPicPr>
        <p:blipFill>
          <a:blip r:embed="rId95">
            <a:extLst>
              <a:ext uri="{96DAC541-7B7A-43D3-8B79-37D633B846F1}">
                <asvg:svgBlip xmlns:asvg="http://schemas.microsoft.com/office/drawing/2016/SVG/main" r:embed="rId96"/>
              </a:ext>
            </a:extLst>
          </a:blip>
          <a:stretch/>
        </p:blipFill>
        <p:spPr>
          <a:xfrm>
            <a:off x="7232704" y="5165007"/>
            <a:ext cx="194493" cy="30799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CAF4101-D08A-0981-B2FB-5AB4A42204CA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6451363" y="5164037"/>
            <a:ext cx="361595" cy="3099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DBEC99E-5CE4-7F99-356A-9EBBD6B5A477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2762365" y="3814568"/>
            <a:ext cx="481885" cy="45652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0E51A1-8743-5A77-522F-DEE529E18121}"/>
              </a:ext>
            </a:extLst>
          </p:cNvPr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>
            <a:off x="3758199" y="3910158"/>
            <a:ext cx="562056" cy="35767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4FBC96E-C47F-558B-E278-F6A1073663DA}"/>
              </a:ext>
            </a:extLst>
          </p:cNvPr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:asvg="http://schemas.microsoft.com/office/drawing/2016/SVG/main" r:embed="rId104"/>
              </a:ext>
            </a:extLst>
          </a:blip>
          <a:stretch>
            <a:fillRect/>
          </a:stretch>
        </p:blipFill>
        <p:spPr>
          <a:xfrm>
            <a:off x="4834204" y="3900955"/>
            <a:ext cx="336427" cy="40328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1B26CB6-A75D-83C7-8594-137215939B02}"/>
              </a:ext>
            </a:extLst>
          </p:cNvPr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5684580" y="3889863"/>
            <a:ext cx="347302" cy="42172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DC51ED9-FEFE-E64F-A832-362A41F58010}"/>
              </a:ext>
            </a:extLst>
          </p:cNvPr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r:embed="rId108"/>
              </a:ext>
            </a:extLst>
          </a:blip>
          <a:stretch>
            <a:fillRect/>
          </a:stretch>
        </p:blipFill>
        <p:spPr>
          <a:xfrm>
            <a:off x="6545831" y="3889861"/>
            <a:ext cx="347302" cy="42172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B441B69-F117-9E8B-7FE2-19C433551834}"/>
              </a:ext>
            </a:extLst>
          </p:cNvPr>
          <p:cNvPicPr>
            <a:picLocks noChangeAspect="1"/>
          </p:cNvPicPr>
          <p:nvPr/>
        </p:nvPicPr>
        <p:blipFill>
          <a:blip r:embed="rId109">
            <a:extLst>
              <a:ext uri="{96DAC541-7B7A-43D3-8B79-37D633B846F1}">
                <asvg:svgBlip xmlns:asvg="http://schemas.microsoft.com/office/drawing/2016/SVG/main" r:embed="rId110"/>
              </a:ext>
            </a:extLst>
          </a:blip>
          <a:stretch>
            <a:fillRect/>
          </a:stretch>
        </p:blipFill>
        <p:spPr>
          <a:xfrm>
            <a:off x="7407082" y="3896719"/>
            <a:ext cx="361554" cy="42172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3E86F3B-8123-7711-1D1F-383E1196EA8D}"/>
              </a:ext>
            </a:extLst>
          </p:cNvPr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:asvg="http://schemas.microsoft.com/office/drawing/2016/SVG/main" r:embed="rId112"/>
              </a:ext>
            </a:extLst>
          </a:blip>
          <a:stretch>
            <a:fillRect/>
          </a:stretch>
        </p:blipFill>
        <p:spPr>
          <a:xfrm>
            <a:off x="8495140" y="3186733"/>
            <a:ext cx="332114" cy="4270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1C041CC-5F58-C060-7895-0AFBF116B838}"/>
              </a:ext>
            </a:extLst>
          </p:cNvPr>
          <p:cNvPicPr>
            <a:picLocks noChangeAspect="1"/>
          </p:cNvPicPr>
          <p:nvPr/>
        </p:nvPicPr>
        <p:blipFill>
          <a:blip r:embed="rId113">
            <a:extLst>
              <a:ext uri="{96DAC541-7B7A-43D3-8B79-37D633B846F1}">
                <asvg:svgBlip xmlns:asvg="http://schemas.microsoft.com/office/drawing/2016/SVG/main" r:embed="rId114"/>
              </a:ext>
            </a:extLst>
          </a:blip>
          <a:stretch>
            <a:fillRect/>
          </a:stretch>
        </p:blipFill>
        <p:spPr>
          <a:xfrm>
            <a:off x="9256917" y="3140716"/>
            <a:ext cx="456840" cy="53745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B77BE4A-28DB-9FBA-A73A-FAA1A0E87130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96DAC541-7B7A-43D3-8B79-37D633B846F1}">
                <asvg:svgBlip xmlns:asvg="http://schemas.microsoft.com/office/drawing/2016/SVG/main" r:embed="rId116"/>
              </a:ext>
            </a:extLst>
          </a:blip>
          <a:stretch>
            <a:fillRect/>
          </a:stretch>
        </p:blipFill>
        <p:spPr>
          <a:xfrm>
            <a:off x="8282585" y="3928879"/>
            <a:ext cx="347302" cy="34730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873EC6C-93A1-3EA8-DCF9-DC70A42D2700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96DAC541-7B7A-43D3-8B79-37D633B846F1}">
                <asvg:svgBlip xmlns:asvg="http://schemas.microsoft.com/office/drawing/2016/SVG/main" r:embed="rId118"/>
              </a:ext>
            </a:extLst>
          </a:blip>
          <a:stretch>
            <a:fillRect/>
          </a:stretch>
        </p:blipFill>
        <p:spPr>
          <a:xfrm>
            <a:off x="9143836" y="3938210"/>
            <a:ext cx="347302" cy="3473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72C0234-7364-3810-B1FA-18E458FCE56E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924480" y="3849844"/>
            <a:ext cx="328101" cy="46481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D4CDAAB-95E5-5D82-411E-67C1E47216E5}"/>
              </a:ext>
            </a:extLst>
          </p:cNvPr>
          <p:cNvPicPr>
            <a:picLocks noChangeAspect="1"/>
          </p:cNvPicPr>
          <p:nvPr/>
        </p:nvPicPr>
        <p:blipFill>
          <a:blip r:embed="rId121">
            <a:extLst>
              <a:ext uri="{96DAC541-7B7A-43D3-8B79-37D633B846F1}">
                <asvg:svgBlip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5987788" y="1775176"/>
            <a:ext cx="353412" cy="249468"/>
          </a:xfrm>
          <a:prstGeom prst="rect">
            <a:avLst/>
          </a:prstGeom>
        </p:spPr>
      </p:pic>
      <p:sp>
        <p:nvSpPr>
          <p:cNvPr id="5" name="Textfeld 10">
            <a:extLst>
              <a:ext uri="{FF2B5EF4-FFF2-40B4-BE49-F238E27FC236}">
                <a16:creationId xmlns:a16="http://schemas.microsoft.com/office/drawing/2014/main" id="{FBE41F98-A0F8-C4F4-A853-62D12B8784DE}"/>
              </a:ext>
            </a:extLst>
          </p:cNvPr>
          <p:cNvSpPr/>
          <p:nvPr/>
        </p:nvSpPr>
        <p:spPr>
          <a:xfrm>
            <a:off x="623736" y="481290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Kommunikation</a:t>
            </a:r>
          </a:p>
        </p:txBody>
      </p:sp>
      <p:sp>
        <p:nvSpPr>
          <p:cNvPr id="6" name="Textfeld 10">
            <a:extLst>
              <a:ext uri="{FF2B5EF4-FFF2-40B4-BE49-F238E27FC236}">
                <a16:creationId xmlns:a16="http://schemas.microsoft.com/office/drawing/2014/main" id="{3D77217C-DB71-A296-4216-A378EC6BF361}"/>
              </a:ext>
            </a:extLst>
          </p:cNvPr>
          <p:cNvSpPr/>
          <p:nvPr/>
        </p:nvSpPr>
        <p:spPr>
          <a:xfrm>
            <a:off x="613296" y="4625687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 err="1">
                <a:ea typeface="Noto Sans Medium" panose="020B0502040504020204" pitchFamily="34" charset="0"/>
                <a:cs typeface="Noto Sans Medium" panose="020B0502040504020204" pitchFamily="34" charset="0"/>
              </a:rPr>
              <a:t>Social</a:t>
            </a: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 Media</a:t>
            </a: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2E4F653-B59D-4074-972E-8C48CA2A12CF}"/>
              </a:ext>
            </a:extLst>
          </p:cNvPr>
          <p:cNvPicPr>
            <a:picLocks noChangeAspect="1"/>
          </p:cNvPicPr>
          <p:nvPr/>
        </p:nvPicPr>
        <p:blipFill>
          <a:blip r:embed="rId123">
            <a:extLst>
              <a:ext uri="{96DAC541-7B7A-43D3-8B79-37D633B846F1}">
                <asvg:svgBlip xmlns:asvg="http://schemas.microsoft.com/office/drawing/2016/SVG/main" r:embed="rId124"/>
              </a:ext>
            </a:extLst>
          </a:blip>
          <a:stretch>
            <a:fillRect/>
          </a:stretch>
        </p:blipFill>
        <p:spPr>
          <a:xfrm>
            <a:off x="4343450" y="1741498"/>
            <a:ext cx="356003" cy="369188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2990ECB2-D092-45A2-8041-BB3EB3C9B924}"/>
              </a:ext>
            </a:extLst>
          </p:cNvPr>
          <p:cNvPicPr>
            <a:picLocks noChangeAspect="1"/>
          </p:cNvPicPr>
          <p:nvPr/>
        </p:nvPicPr>
        <p:blipFill>
          <a:blip r:embed="rId125">
            <a:extLst>
              <a:ext uri="{96DAC541-7B7A-43D3-8B79-37D633B846F1}">
                <asvg:svgBlip xmlns:asvg="http://schemas.microsoft.com/office/drawing/2016/SVG/main" r:embed="rId126"/>
              </a:ext>
            </a:extLst>
          </a:blip>
          <a:stretch>
            <a:fillRect/>
          </a:stretch>
        </p:blipFill>
        <p:spPr>
          <a:xfrm>
            <a:off x="3592641" y="1746782"/>
            <a:ext cx="359142" cy="359142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718B115F-84C7-4F7D-8D09-D1F29B28CFEF}"/>
              </a:ext>
            </a:extLst>
          </p:cNvPr>
          <p:cNvPicPr>
            <a:picLocks noChangeAspect="1"/>
          </p:cNvPicPr>
          <p:nvPr/>
        </p:nvPicPr>
        <p:blipFill>
          <a:blip r:embed="rId127">
            <a:extLst>
              <a:ext uri="{96DAC541-7B7A-43D3-8B79-37D633B846F1}">
                <asvg:svgBlip xmlns:asvg="http://schemas.microsoft.com/office/drawing/2016/SVG/main" r:embed="rId128"/>
              </a:ext>
            </a:extLst>
          </a:blip>
          <a:stretch>
            <a:fillRect/>
          </a:stretch>
        </p:blipFill>
        <p:spPr>
          <a:xfrm>
            <a:off x="910709" y="2461057"/>
            <a:ext cx="356799" cy="3435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UD Standard_20 pt">
  <a:themeElements>
    <a:clrScheme name="Farbset dunkel TUD CD">
      <a:dk1>
        <a:sysClr val="windowText" lastClr="000000"/>
      </a:dk1>
      <a:lt1>
        <a:sysClr val="window" lastClr="FFFFFF"/>
      </a:lt1>
      <a:dk2>
        <a:srgbClr val="00008C"/>
      </a:dk2>
      <a:lt2>
        <a:srgbClr val="FFFFFF"/>
      </a:lt2>
      <a:accent1>
        <a:srgbClr val="7369BE"/>
      </a:accent1>
      <a:accent2>
        <a:srgbClr val="BC1589"/>
      </a:accent2>
      <a:accent3>
        <a:srgbClr val="C85000"/>
      </a:accent3>
      <a:accent4>
        <a:srgbClr val="FFC700"/>
      </a:accent4>
      <a:accent5>
        <a:srgbClr val="2F57B2"/>
      </a:accent5>
      <a:accent6>
        <a:srgbClr val="0A777F"/>
      </a:accent6>
      <a:hlink>
        <a:srgbClr val="00008C"/>
      </a:hlink>
      <a:folHlink>
        <a:srgbClr val="00008C"/>
      </a:folHlink>
    </a:clrScheme>
    <a:fontScheme name="TUD_2025_Noto Sans">
      <a:majorFont>
        <a:latin typeface="Noto Sans Medium"/>
        <a:ea typeface=""/>
        <a:cs typeface=""/>
      </a:majorFont>
      <a:minorFont>
        <a:latin typeface="Noto Sans"/>
        <a:ea typeface=""/>
        <a:cs typeface="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75B83F46-4CCC-4FFE-B46C-9B89E4CB9FB8}" vid="{6398EFFC-4519-4A64-A133-5B15C665B7F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251202_TUD_Präsentationsvorlage_DE_16zu9_leer_mit_Icons</Template>
  <TotalTime>0</TotalTime>
  <Words>633</Words>
  <Application>Microsoft Office PowerPoint</Application>
  <PresentationFormat>Breitbild</PresentationFormat>
  <Paragraphs>141</Paragraphs>
  <Slides>13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Noto Sans</vt:lpstr>
      <vt:lpstr>Noto Sans Medium</vt:lpstr>
      <vt:lpstr>Noto Serif</vt:lpstr>
      <vt:lpstr>Open Sans</vt:lpstr>
      <vt:lpstr>Symbol</vt:lpstr>
      <vt:lpstr>TUD Standard_20 pt</vt:lpstr>
      <vt:lpstr>PowerPoint-Präsentation</vt:lpstr>
      <vt:lpstr>Dies ist eine Überschrift</vt:lpstr>
      <vt:lpstr>PowerPoint-Präsentation</vt:lpstr>
      <vt:lpstr>PowerPoint-Präsentation</vt:lpstr>
      <vt:lpstr>PowerPoint-Präsentation</vt:lpstr>
      <vt:lpstr>TUD Farben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Miodowski</dc:creator>
  <cp:lastModifiedBy>Päprer, Paul</cp:lastModifiedBy>
  <cp:revision>3</cp:revision>
  <dcterms:created xsi:type="dcterms:W3CDTF">2026-02-10T12:33:19Z</dcterms:created>
  <dcterms:modified xsi:type="dcterms:W3CDTF">2026-02-17T13:13:43Z</dcterms:modified>
</cp:coreProperties>
</file>