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>
  <p:sldMasterIdLst>
    <p:sldMasterId id="2147483891" r:id="rId1"/>
  </p:sldMasterIdLst>
  <p:notesMasterIdLst>
    <p:notesMasterId r:id="rId11"/>
  </p:notesMasterIdLst>
  <p:handoutMasterIdLst>
    <p:handoutMasterId r:id="rId12"/>
  </p:handoutMasterIdLst>
  <p:sldIdLst>
    <p:sldId id="256" r:id="rId2"/>
    <p:sldId id="319" r:id="rId3"/>
    <p:sldId id="320" r:id="rId4"/>
    <p:sldId id="267" r:id="rId5"/>
    <p:sldId id="303" r:id="rId6"/>
    <p:sldId id="304" r:id="rId7"/>
    <p:sldId id="280" r:id="rId8"/>
    <p:sldId id="281" r:id="rId9"/>
    <p:sldId id="282" r:id="rId10"/>
  </p:sldIdLst>
  <p:sldSz cx="12192000" cy="6858000"/>
  <p:notesSz cx="6858000" cy="9144000"/>
  <p:embeddedFontLst>
    <p:embeddedFont>
      <p:font typeface="Open Sans" panose="020B0606030504020204" pitchFamily="34" charset="0"/>
      <p:regular r:id="rId13"/>
      <p:bold r:id="rId14"/>
      <p:italic r:id="rId15"/>
      <p:boldItalic r:id="rId16"/>
    </p:embeddedFont>
  </p:embeddedFontLst>
  <p:defaultTextStyle>
    <a:defPPr>
      <a:defRPr lang="de-DE"/>
    </a:defPPr>
    <a:lvl1pPr marL="0" algn="l" defTabSz="822960" rtl="0" eaLnBrk="1" latinLnBrk="0" hangingPunct="1">
      <a:defRPr sz="1620" kern="1200">
        <a:solidFill>
          <a:schemeClr val="tx1"/>
        </a:solidFill>
        <a:latin typeface="+mn-lt"/>
        <a:ea typeface="+mn-ea"/>
        <a:cs typeface="+mn-cs"/>
      </a:defRPr>
    </a:lvl1pPr>
    <a:lvl2pPr marL="411480" algn="l" defTabSz="822960" rtl="0" eaLnBrk="1" latinLnBrk="0" hangingPunct="1">
      <a:defRPr sz="1620" kern="1200">
        <a:solidFill>
          <a:schemeClr val="tx1"/>
        </a:solidFill>
        <a:latin typeface="+mn-lt"/>
        <a:ea typeface="+mn-ea"/>
        <a:cs typeface="+mn-cs"/>
      </a:defRPr>
    </a:lvl2pPr>
    <a:lvl3pPr marL="822960" algn="l" defTabSz="822960" rtl="0" eaLnBrk="1" latinLnBrk="0" hangingPunct="1">
      <a:defRPr sz="1620" kern="1200">
        <a:solidFill>
          <a:schemeClr val="tx1"/>
        </a:solidFill>
        <a:latin typeface="+mn-lt"/>
        <a:ea typeface="+mn-ea"/>
        <a:cs typeface="+mn-cs"/>
      </a:defRPr>
    </a:lvl3pPr>
    <a:lvl4pPr marL="1234440" algn="l" defTabSz="822960" rtl="0" eaLnBrk="1" latinLnBrk="0" hangingPunct="1">
      <a:defRPr sz="1620" kern="1200">
        <a:solidFill>
          <a:schemeClr val="tx1"/>
        </a:solidFill>
        <a:latin typeface="+mn-lt"/>
        <a:ea typeface="+mn-ea"/>
        <a:cs typeface="+mn-cs"/>
      </a:defRPr>
    </a:lvl4pPr>
    <a:lvl5pPr marL="1645920" algn="l" defTabSz="822960" rtl="0" eaLnBrk="1" latinLnBrk="0" hangingPunct="1">
      <a:defRPr sz="1620" kern="1200">
        <a:solidFill>
          <a:schemeClr val="tx1"/>
        </a:solidFill>
        <a:latin typeface="+mn-lt"/>
        <a:ea typeface="+mn-ea"/>
        <a:cs typeface="+mn-cs"/>
      </a:defRPr>
    </a:lvl5pPr>
    <a:lvl6pPr marL="2057400" algn="l" defTabSz="822960" rtl="0" eaLnBrk="1" latinLnBrk="0" hangingPunct="1">
      <a:defRPr sz="1620" kern="1200">
        <a:solidFill>
          <a:schemeClr val="tx1"/>
        </a:solidFill>
        <a:latin typeface="+mn-lt"/>
        <a:ea typeface="+mn-ea"/>
        <a:cs typeface="+mn-cs"/>
      </a:defRPr>
    </a:lvl6pPr>
    <a:lvl7pPr marL="2468880" algn="l" defTabSz="822960" rtl="0" eaLnBrk="1" latinLnBrk="0" hangingPunct="1">
      <a:defRPr sz="1620" kern="1200">
        <a:solidFill>
          <a:schemeClr val="tx1"/>
        </a:solidFill>
        <a:latin typeface="+mn-lt"/>
        <a:ea typeface="+mn-ea"/>
        <a:cs typeface="+mn-cs"/>
      </a:defRPr>
    </a:lvl7pPr>
    <a:lvl8pPr marL="2880360" algn="l" defTabSz="822960" rtl="0" eaLnBrk="1" latinLnBrk="0" hangingPunct="1">
      <a:defRPr sz="1620" kern="1200">
        <a:solidFill>
          <a:schemeClr val="tx1"/>
        </a:solidFill>
        <a:latin typeface="+mn-lt"/>
        <a:ea typeface="+mn-ea"/>
        <a:cs typeface="+mn-cs"/>
      </a:defRPr>
    </a:lvl8pPr>
    <a:lvl9pPr marL="3291840" algn="l" defTabSz="822960" rtl="0" eaLnBrk="1" latinLnBrk="0" hangingPunct="1">
      <a:defRPr sz="162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2939B5E8-EF71-43FF-B7B6-C3DB42F2B419}">
          <p14:sldIdLst>
            <p14:sldId id="256"/>
            <p14:sldId id="319"/>
            <p14:sldId id="320"/>
          </p14:sldIdLst>
        </p14:section>
        <p14:section name="Elemente des Corporate Design" id="{9B15DDF1-0A1C-4450-A2F2-FA4F67CF33BE}">
          <p14:sldIdLst>
            <p14:sldId id="267"/>
            <p14:sldId id="303"/>
            <p14:sldId id="304"/>
          </p14:sldIdLst>
        </p14:section>
        <p14:section name="weitere Beispielseiten mit Inhalten der TU Dresden" id="{AD708181-2670-4EDC-AA8D-5A3C3905AC8F}">
          <p14:sldIdLst>
            <p14:sldId id="280"/>
            <p14:sldId id="281"/>
            <p14:sldId id="28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nöfel,Anja" initials="K" lastIdx="10" clrIdx="0">
    <p:extLst>
      <p:ext uri="{19B8F6BF-5375-455C-9EA6-DF929625EA0E}">
        <p15:presenceInfo xmlns:p15="http://schemas.microsoft.com/office/powerpoint/2012/main" userId="S-1-5-21-1982228756-150042506-1537001085-1885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1719"/>
    <a:srgbClr val="DE2526"/>
    <a:srgbClr val="951B81"/>
    <a:srgbClr val="59358C"/>
    <a:srgbClr val="FFFFFF"/>
    <a:srgbClr val="0069B4"/>
    <a:srgbClr val="F2F2F2"/>
    <a:srgbClr val="000000"/>
    <a:srgbClr val="13A983"/>
    <a:srgbClr val="009B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8FB837D-C827-4EFA-A057-4D05807E0F7C}" styleName="Designformatvorlage 1 - Akz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8D230F3-CF80-4859-8CE7-A43EE81993B5}" styleName="Helle Formatvorlage 1 - Akz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113A9D2-9D6B-4929-AA2D-F23B5EE8CBE7}" styleName="Designformatvorlage 2 - Akz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F1AB2-1976-4502-BF36-3FF5EA218861}" styleName="Mittlere Formatvorlage 4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25E5076-3810-47DD-B79F-674D7AD40C01}" styleName="Dunkle Formatvorlage 1 - Akz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00" autoAdjust="0"/>
    <p:restoredTop sz="96782"/>
  </p:normalViewPr>
  <p:slideViewPr>
    <p:cSldViewPr snapToGrid="0" snapToObjects="1">
      <p:cViewPr varScale="1">
        <p:scale>
          <a:sx n="142" d="100"/>
          <a:sy n="142" d="100"/>
        </p:scale>
        <p:origin x="432" y="19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Arbeitsblat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Arbeitsblat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Diagram title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Verkauf</c:v>
                </c:pt>
              </c:strCache>
            </c:strRef>
          </c:tx>
          <c:dPt>
            <c:idx val="0"/>
            <c:bubble3D val="0"/>
            <c:spPr>
              <a:solidFill>
                <a:schemeClr val="accent2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5CF-440A-BB74-EBAE3317F7DF}"/>
              </c:ext>
            </c:extLst>
          </c:dPt>
          <c:dPt>
            <c:idx val="1"/>
            <c:bubble3D val="0"/>
            <c:spPr>
              <a:solidFill>
                <a:schemeClr val="accent2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25CF-440A-BB74-EBAE3317F7DF}"/>
              </c:ext>
            </c:extLst>
          </c:dPt>
          <c:dPt>
            <c:idx val="2"/>
            <c:bubble3D val="0"/>
            <c:spPr>
              <a:solidFill>
                <a:schemeClr val="accent2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25CF-440A-BB74-EBAE3317F7DF}"/>
              </c:ext>
            </c:extLst>
          </c:dPt>
          <c:dPt>
            <c:idx val="3"/>
            <c:bubble3D val="0"/>
            <c:spPr>
              <a:solidFill>
                <a:schemeClr val="accent2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5CF-440A-BB74-EBAE3317F7DF}"/>
              </c:ext>
            </c:extLst>
          </c:dPt>
          <c:dLbls>
            <c:dLbl>
              <c:idx val="0"/>
              <c:layout>
                <c:manualLayout>
                  <c:x val="5.8371735791090631E-2"/>
                  <c:y val="0.1464325910050433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5CF-440A-BB74-EBAE3317F7DF}"/>
                </c:ext>
              </c:extLst>
            </c:dLbl>
            <c:dLbl>
              <c:idx val="1"/>
              <c:layout>
                <c:manualLayout>
                  <c:x val="-3.6866359447004636E-2"/>
                  <c:y val="0.1404557505558579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5CF-440A-BB74-EBAE3317F7DF}"/>
                </c:ext>
              </c:extLst>
            </c:dLbl>
            <c:dLbl>
              <c:idx val="2"/>
              <c:layout>
                <c:manualLayout>
                  <c:x val="-9.2165898617511552E-2"/>
                  <c:y val="-6.8733665165632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5CF-440A-BB74-EBAE3317F7DF}"/>
                </c:ext>
              </c:extLst>
            </c:dLbl>
            <c:dLbl>
              <c:idx val="3"/>
              <c:layout>
                <c:manualLayout>
                  <c:x val="-5.2227342549923249E-2"/>
                  <c:y val="-7.17220853902253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5CF-440A-BB74-EBAE3317F7D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CF-440A-BB74-EBAE3317F7D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 dirty="0" err="1"/>
              <a:t>Diagram</a:t>
            </a:r>
            <a:r>
              <a:rPr lang="de-DE" dirty="0"/>
              <a:t> title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Data 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B2-493F-B775-061CA8951423}"/>
            </c:ext>
          </c:extLst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Data series 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FB2-493F-B775-061CA8951423}"/>
            </c:ext>
          </c:extLst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Data series 3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FB2-493F-B775-061CA895142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73446264"/>
        <c:axId val="573446656"/>
      </c:barChart>
      <c:catAx>
        <c:axId val="573446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73446656"/>
        <c:crosses val="autoZero"/>
        <c:auto val="1"/>
        <c:lblAlgn val="ctr"/>
        <c:lblOffset val="100"/>
        <c:noMultiLvlLbl val="0"/>
      </c:catAx>
      <c:valAx>
        <c:axId val="5734466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73446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C6211-610F-44E5-BF19-D3CDF6EDD281}" type="datetimeFigureOut">
              <a:rPr lang="de-DE" smtClean="0"/>
              <a:t>01.02.25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D61AA8-FB04-42D1-9939-D1A1356F80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315604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7435D3-23A6-45D3-8DFA-7317DC1E7A64}" type="datetimeFigureOut">
              <a:rPr lang="de-DE" smtClean="0"/>
              <a:t>01.02.25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69AC09-DF60-43F4-96BF-67D4D9A740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318259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elfolie_TUD_weiß-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rafik 13"/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6348" y="330108"/>
            <a:ext cx="1468046" cy="544572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304" y="349751"/>
            <a:ext cx="1764000" cy="512044"/>
          </a:xfrm>
          <a:prstGeom prst="rect">
            <a:avLst/>
          </a:prstGeom>
        </p:spPr>
      </p:pic>
      <p:sp>
        <p:nvSpPr>
          <p:cNvPr id="13" name="Rechteck 12"/>
          <p:cNvSpPr/>
          <p:nvPr/>
        </p:nvSpPr>
        <p:spPr>
          <a:xfrm>
            <a:off x="0" y="1204912"/>
            <a:ext cx="12192000" cy="5653089"/>
          </a:xfrm>
          <a:prstGeom prst="rect">
            <a:avLst/>
          </a:prstGeom>
          <a:gradFill>
            <a:gsLst>
              <a:gs pos="14000">
                <a:schemeClr val="accent2"/>
              </a:gs>
              <a:gs pos="100000">
                <a:schemeClr val="accent1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sp>
        <p:nvSpPr>
          <p:cNvPr id="18" name="Textplatzhalter 25"/>
          <p:cNvSpPr>
            <a:spLocks noGrp="1"/>
          </p:cNvSpPr>
          <p:nvPr>
            <p:ph type="body" sz="quarter" idx="10" hasCustomPrompt="1"/>
          </p:nvPr>
        </p:nvSpPr>
        <p:spPr>
          <a:xfrm>
            <a:off x="882808" y="2852116"/>
            <a:ext cx="1692959" cy="246221"/>
          </a:xfrm>
          <a:prstGeom prst="rect">
            <a:avLst/>
          </a:prstGeom>
          <a:noFill/>
          <a:ln>
            <a:noFill/>
          </a:ln>
        </p:spPr>
        <p:txBody>
          <a:bodyPr wrap="none" lIns="0">
            <a:spAutoFit/>
          </a:bodyPr>
          <a:lstStyle>
            <a:lvl1pPr>
              <a:spcBef>
                <a:spcPts val="0"/>
              </a:spcBef>
              <a:defRPr sz="1600" b="1">
                <a:solidFill>
                  <a:schemeClr val="bg1">
                    <a:alpha val="70000"/>
                  </a:schemeClr>
                </a:solidFill>
              </a:defRPr>
            </a:lvl1pPr>
          </a:lstStyle>
          <a:p>
            <a:pPr lvl="0"/>
            <a:r>
              <a:rPr lang="de-DE" dirty="0"/>
              <a:t>Vorname, Name</a:t>
            </a:r>
          </a:p>
        </p:txBody>
      </p:sp>
      <p:sp>
        <p:nvSpPr>
          <p:cNvPr id="19" name="Titel 1"/>
          <p:cNvSpPr>
            <a:spLocks noGrp="1"/>
          </p:cNvSpPr>
          <p:nvPr>
            <p:ph type="title" hasCustomPrompt="1"/>
          </p:nvPr>
        </p:nvSpPr>
        <p:spPr>
          <a:xfrm>
            <a:off x="882771" y="3835706"/>
            <a:ext cx="3881437" cy="492443"/>
          </a:xfrm>
          <a:noFill/>
          <a:ln>
            <a:noFill/>
          </a:ln>
        </p:spPr>
        <p:txBody>
          <a:bodyPr wrap="none" lIns="0">
            <a:sp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Titelmasterformat</a:t>
            </a:r>
          </a:p>
        </p:txBody>
      </p:sp>
      <p:sp>
        <p:nvSpPr>
          <p:cNvPr id="20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882772" y="5028236"/>
            <a:ext cx="5981697" cy="246221"/>
          </a:xfrm>
          <a:prstGeom prst="rect">
            <a:avLst/>
          </a:prstGeom>
          <a:noFill/>
        </p:spPr>
        <p:txBody>
          <a:bodyPr wrap="none" lIns="0">
            <a:spAutoFit/>
          </a:bodyPr>
          <a:lstStyle>
            <a:lvl1pPr marL="0" indent="0" algn="l">
              <a:buNone/>
              <a:defRPr b="0">
                <a:solidFill>
                  <a:schemeClr val="bg1">
                    <a:alpha val="7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  <p:sp>
        <p:nvSpPr>
          <p:cNvPr id="21" name="Textplatzhalter 25">
            <a:extLst>
              <a:ext uri="{FF2B5EF4-FFF2-40B4-BE49-F238E27FC236}">
                <a16:creationId xmlns:a16="http://schemas.microsoft.com/office/drawing/2014/main" id="{78DD96F1-BE0C-4FE4-B69F-BA85926561C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82808" y="3138045"/>
            <a:ext cx="3028966" cy="246221"/>
          </a:xfrm>
          <a:prstGeom prst="rect">
            <a:avLst/>
          </a:prstGeom>
          <a:noFill/>
          <a:ln>
            <a:noFill/>
          </a:ln>
        </p:spPr>
        <p:txBody>
          <a:bodyPr wrap="none" lIns="0">
            <a:spAutoFit/>
          </a:bodyPr>
          <a:lstStyle>
            <a:lvl1pPr>
              <a:spcBef>
                <a:spcPts val="0"/>
              </a:spcBef>
              <a:defRPr sz="1600" b="0">
                <a:solidFill>
                  <a:schemeClr val="bg1">
                    <a:alpha val="70000"/>
                  </a:schemeClr>
                </a:solidFill>
              </a:defRPr>
            </a:lvl1pPr>
          </a:lstStyle>
          <a:p>
            <a:pPr lvl="0"/>
            <a:r>
              <a:rPr lang="de-DE" dirty="0"/>
              <a:t>Struktureinheit der TU Dresden</a:t>
            </a:r>
          </a:p>
        </p:txBody>
      </p:sp>
      <p:sp>
        <p:nvSpPr>
          <p:cNvPr id="22" name="Textplatzhalter 5">
            <a:extLst>
              <a:ext uri="{FF2B5EF4-FFF2-40B4-BE49-F238E27FC236}">
                <a16:creationId xmlns:a16="http://schemas.microsoft.com/office/drawing/2014/main" id="{AB2194A4-CBE4-4A84-B1E9-D417CDD94A3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82770" y="4375609"/>
            <a:ext cx="4694293" cy="492443"/>
          </a:xfrm>
          <a:prstGeom prst="rect">
            <a:avLst/>
          </a:prstGeom>
          <a:noFill/>
        </p:spPr>
        <p:txBody>
          <a:bodyPr wrap="none" lIns="0">
            <a:spAutoFit/>
          </a:bodyPr>
          <a:lstStyle>
            <a:lvl1pPr>
              <a:defRPr sz="3200" b="0">
                <a:solidFill>
                  <a:schemeClr val="bg1"/>
                </a:solidFill>
              </a:defRPr>
            </a:lvl1pPr>
            <a:lvl3pPr marL="72000" indent="0">
              <a:buNone/>
              <a:defRPr/>
            </a:lvl3pPr>
            <a:lvl4pPr marL="180000" indent="0">
              <a:buNone/>
              <a:defRPr/>
            </a:lvl4pPr>
          </a:lstStyle>
          <a:p>
            <a:pPr lvl="0"/>
            <a:r>
              <a:rPr lang="de-DE" dirty="0"/>
              <a:t>durch Kicken bearbeiten</a:t>
            </a:r>
          </a:p>
        </p:txBody>
      </p:sp>
      <p:sp>
        <p:nvSpPr>
          <p:cNvPr id="23" name="Textplatzhalter 7">
            <a:extLst>
              <a:ext uri="{FF2B5EF4-FFF2-40B4-BE49-F238E27FC236}">
                <a16:creationId xmlns:a16="http://schemas.microsoft.com/office/drawing/2014/main" id="{F1D71DE1-F9B2-4550-A173-A1C0CE63C08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82808" y="5312641"/>
            <a:ext cx="4891467" cy="246221"/>
          </a:xfrm>
          <a:prstGeom prst="rect">
            <a:avLst/>
          </a:prstGeom>
          <a:noFill/>
        </p:spPr>
        <p:txBody>
          <a:bodyPr wrap="none" lIns="0">
            <a:spAutoFit/>
          </a:bodyPr>
          <a:lstStyle>
            <a:lvl1pPr>
              <a:defRPr b="0">
                <a:solidFill>
                  <a:schemeClr val="bg1">
                    <a:alpha val="70000"/>
                  </a:schemeClr>
                </a:solidFill>
              </a:defRPr>
            </a:lvl1pPr>
          </a:lstStyle>
          <a:p>
            <a:pPr marL="0" marR="0" lvl="0" indent="0" algn="l" defTabSz="914269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Place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occasion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lecture</a:t>
            </a:r>
            <a:r>
              <a:rPr lang="de-DE" dirty="0"/>
              <a:t> // 18 </a:t>
            </a:r>
            <a:r>
              <a:rPr lang="de-DE" dirty="0" err="1"/>
              <a:t>February</a:t>
            </a:r>
            <a:r>
              <a:rPr lang="de-DE" dirty="0"/>
              <a:t> 2022</a:t>
            </a:r>
          </a:p>
        </p:txBody>
      </p:sp>
    </p:spTree>
    <p:extLst>
      <p:ext uri="{BB962C8B-B14F-4D97-AF65-F5344CB8AC3E}">
        <p14:creationId xmlns:p14="http://schemas.microsoft.com/office/powerpoint/2010/main" val="1330912023"/>
      </p:ext>
    </p:extLst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elfolie_TUD_weiß-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/>
        </p:nvSpPr>
        <p:spPr>
          <a:xfrm>
            <a:off x="0" y="1204912"/>
            <a:ext cx="12192000" cy="5653089"/>
          </a:xfrm>
          <a:prstGeom prst="rect">
            <a:avLst/>
          </a:prstGeom>
          <a:gradFill>
            <a:gsLst>
              <a:gs pos="14000">
                <a:srgbClr val="DE2526"/>
              </a:gs>
              <a:gs pos="100000">
                <a:srgbClr val="CD1719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sp>
        <p:nvSpPr>
          <p:cNvPr id="12" name="Textplatzhalter 25"/>
          <p:cNvSpPr>
            <a:spLocks noGrp="1"/>
          </p:cNvSpPr>
          <p:nvPr>
            <p:ph type="body" sz="quarter" idx="10" hasCustomPrompt="1"/>
          </p:nvPr>
        </p:nvSpPr>
        <p:spPr>
          <a:xfrm>
            <a:off x="882808" y="2852116"/>
            <a:ext cx="1802014" cy="246221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txBody>
          <a:bodyPr wrap="none" lIns="72000" tIns="0" rIns="36000" bIns="0">
            <a:spAutoFit/>
          </a:bodyPr>
          <a:lstStyle>
            <a:lvl1pPr>
              <a:spcBef>
                <a:spcPts val="0"/>
              </a:spcBef>
              <a:defRPr sz="16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Vorname, Name</a:t>
            </a:r>
          </a:p>
        </p:txBody>
      </p:sp>
      <p:sp>
        <p:nvSpPr>
          <p:cNvPr id="14" name="Titel 1"/>
          <p:cNvSpPr>
            <a:spLocks noGrp="1"/>
          </p:cNvSpPr>
          <p:nvPr>
            <p:ph type="title" hasCustomPrompt="1"/>
          </p:nvPr>
        </p:nvSpPr>
        <p:spPr>
          <a:xfrm>
            <a:off x="882771" y="3835706"/>
            <a:ext cx="3941317" cy="492443"/>
          </a:xfrm>
          <a:solidFill>
            <a:schemeClr val="bg1">
              <a:alpha val="90000"/>
            </a:schemeClr>
          </a:solidFill>
          <a:ln>
            <a:noFill/>
          </a:ln>
        </p:spPr>
        <p:txBody>
          <a:bodyPr wrap="none" lIns="72000" tIns="0" rIns="36000" bIns="0">
            <a:spAutoFit/>
          </a:bodyPr>
          <a:lstStyle>
            <a:lvl1pPr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de-DE" dirty="0"/>
              <a:t>Titelmasterformat</a:t>
            </a:r>
          </a:p>
        </p:txBody>
      </p:sp>
      <p:sp>
        <p:nvSpPr>
          <p:cNvPr id="15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882772" y="5028236"/>
            <a:ext cx="6090752" cy="246221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none" lIns="72000" tIns="0" rIns="36000" bIns="0">
            <a:spAutoFit/>
          </a:bodyPr>
          <a:lstStyle>
            <a:lvl1pPr marL="0" indent="0" algn="l">
              <a:buNone/>
              <a:defRPr b="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  <p:sp>
        <p:nvSpPr>
          <p:cNvPr id="16" name="Textplatzhalter 25">
            <a:extLst>
              <a:ext uri="{FF2B5EF4-FFF2-40B4-BE49-F238E27FC236}">
                <a16:creationId xmlns:a16="http://schemas.microsoft.com/office/drawing/2014/main" id="{78DD96F1-BE0C-4FE4-B69F-BA85926561C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82808" y="3138045"/>
            <a:ext cx="3138020" cy="246221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txBody>
          <a:bodyPr wrap="none" lIns="72000" tIns="0" rIns="36000" bIns="0">
            <a:spAutoFit/>
          </a:bodyPr>
          <a:lstStyle>
            <a:lvl1pPr>
              <a:spcBef>
                <a:spcPts val="0"/>
              </a:spcBef>
              <a:defRPr sz="1600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Struktureinheit der TU Dresden</a:t>
            </a:r>
          </a:p>
        </p:txBody>
      </p:sp>
      <p:sp>
        <p:nvSpPr>
          <p:cNvPr id="17" name="Textplatzhalter 5">
            <a:extLst>
              <a:ext uri="{FF2B5EF4-FFF2-40B4-BE49-F238E27FC236}">
                <a16:creationId xmlns:a16="http://schemas.microsoft.com/office/drawing/2014/main" id="{AB2194A4-CBE4-4A84-B1E9-D417CDD94A3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82770" y="4375609"/>
            <a:ext cx="4803348" cy="492443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none" lIns="72000" tIns="0" rIns="36000" bIns="0">
            <a:spAutoFit/>
          </a:bodyPr>
          <a:lstStyle>
            <a:lvl1pPr>
              <a:defRPr sz="3200" b="0">
                <a:solidFill>
                  <a:schemeClr val="accent1"/>
                </a:solidFill>
              </a:defRPr>
            </a:lvl1pPr>
            <a:lvl3pPr marL="72000" indent="0">
              <a:buNone/>
              <a:defRPr/>
            </a:lvl3pPr>
            <a:lvl4pPr marL="180000" indent="0">
              <a:buNone/>
              <a:defRPr/>
            </a:lvl4pPr>
          </a:lstStyle>
          <a:p>
            <a:pPr lvl="0"/>
            <a:r>
              <a:rPr lang="de-DE" dirty="0"/>
              <a:t>durch Kicken bearbeiten</a:t>
            </a:r>
          </a:p>
        </p:txBody>
      </p:sp>
      <p:sp>
        <p:nvSpPr>
          <p:cNvPr id="24" name="Textplatzhalter 7">
            <a:extLst>
              <a:ext uri="{FF2B5EF4-FFF2-40B4-BE49-F238E27FC236}">
                <a16:creationId xmlns:a16="http://schemas.microsoft.com/office/drawing/2014/main" id="{F1D71DE1-F9B2-4550-A173-A1C0CE63C08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82808" y="5312641"/>
            <a:ext cx="4711084" cy="246221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none" lIns="72000" tIns="0" rIns="36000" bIns="0">
            <a:spAutoFit/>
          </a:bodyPr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Ort oder Anlass des Vortrags // 18. Februar 2022</a:t>
            </a:r>
          </a:p>
        </p:txBody>
      </p:sp>
      <p:pic>
        <p:nvPicPr>
          <p:cNvPr id="11" name="Grafik 10"/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6348" y="330108"/>
            <a:ext cx="1468046" cy="544572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304" y="349751"/>
            <a:ext cx="1764000" cy="512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1499437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elfolie_TUD_weiß-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hteck 13">
            <a:extLst>
              <a:ext uri="{FF2B5EF4-FFF2-40B4-BE49-F238E27FC236}">
                <a16:creationId xmlns:a16="http://schemas.microsoft.com/office/drawing/2014/main" id="{8D22BFAA-62C6-4AF7-A140-D9E9750A54AC}"/>
              </a:ext>
            </a:extLst>
          </p:cNvPr>
          <p:cNvSpPr/>
          <p:nvPr userDrawn="1"/>
        </p:nvSpPr>
        <p:spPr>
          <a:xfrm>
            <a:off x="3151994" y="2563831"/>
            <a:ext cx="9050720" cy="4317954"/>
          </a:xfrm>
          <a:custGeom>
            <a:avLst/>
            <a:gdLst>
              <a:gd name="connsiteX0" fmla="*/ 0 w 5904411"/>
              <a:gd name="connsiteY0" fmla="*/ 0 h 3967747"/>
              <a:gd name="connsiteX1" fmla="*/ 5904411 w 5904411"/>
              <a:gd name="connsiteY1" fmla="*/ 0 h 3967747"/>
              <a:gd name="connsiteX2" fmla="*/ 5904411 w 5904411"/>
              <a:gd name="connsiteY2" fmla="*/ 3967747 h 3967747"/>
              <a:gd name="connsiteX3" fmla="*/ 0 w 5904411"/>
              <a:gd name="connsiteY3" fmla="*/ 3967747 h 3967747"/>
              <a:gd name="connsiteX4" fmla="*/ 0 w 5904411"/>
              <a:gd name="connsiteY4" fmla="*/ 0 h 3967747"/>
              <a:gd name="connsiteX0" fmla="*/ 3590925 w 5904411"/>
              <a:gd name="connsiteY0" fmla="*/ 0 h 3967747"/>
              <a:gd name="connsiteX1" fmla="*/ 5904411 w 5904411"/>
              <a:gd name="connsiteY1" fmla="*/ 0 h 3967747"/>
              <a:gd name="connsiteX2" fmla="*/ 5904411 w 5904411"/>
              <a:gd name="connsiteY2" fmla="*/ 3967747 h 3967747"/>
              <a:gd name="connsiteX3" fmla="*/ 0 w 5904411"/>
              <a:gd name="connsiteY3" fmla="*/ 3967747 h 3967747"/>
              <a:gd name="connsiteX4" fmla="*/ 3590925 w 5904411"/>
              <a:gd name="connsiteY4" fmla="*/ 0 h 3967747"/>
              <a:gd name="connsiteX0" fmla="*/ 3857625 w 6171111"/>
              <a:gd name="connsiteY0" fmla="*/ 0 h 3967747"/>
              <a:gd name="connsiteX1" fmla="*/ 6171111 w 6171111"/>
              <a:gd name="connsiteY1" fmla="*/ 0 h 3967747"/>
              <a:gd name="connsiteX2" fmla="*/ 6171111 w 6171111"/>
              <a:gd name="connsiteY2" fmla="*/ 3967747 h 3967747"/>
              <a:gd name="connsiteX3" fmla="*/ 0 w 6171111"/>
              <a:gd name="connsiteY3" fmla="*/ 3958222 h 3967747"/>
              <a:gd name="connsiteX4" fmla="*/ 3857625 w 6171111"/>
              <a:gd name="connsiteY4" fmla="*/ 0 h 3967747"/>
              <a:gd name="connsiteX0" fmla="*/ 3952875 w 6171111"/>
              <a:gd name="connsiteY0" fmla="*/ 9525 h 3967747"/>
              <a:gd name="connsiteX1" fmla="*/ 6171111 w 6171111"/>
              <a:gd name="connsiteY1" fmla="*/ 0 h 3967747"/>
              <a:gd name="connsiteX2" fmla="*/ 6171111 w 6171111"/>
              <a:gd name="connsiteY2" fmla="*/ 3967747 h 3967747"/>
              <a:gd name="connsiteX3" fmla="*/ 0 w 6171111"/>
              <a:gd name="connsiteY3" fmla="*/ 3958222 h 3967747"/>
              <a:gd name="connsiteX4" fmla="*/ 3952875 w 6171111"/>
              <a:gd name="connsiteY4" fmla="*/ 9525 h 3967747"/>
              <a:gd name="connsiteX0" fmla="*/ 3925061 w 6171111"/>
              <a:gd name="connsiteY0" fmla="*/ 0 h 3972129"/>
              <a:gd name="connsiteX1" fmla="*/ 6171111 w 6171111"/>
              <a:gd name="connsiteY1" fmla="*/ 4382 h 3972129"/>
              <a:gd name="connsiteX2" fmla="*/ 6171111 w 6171111"/>
              <a:gd name="connsiteY2" fmla="*/ 3972129 h 3972129"/>
              <a:gd name="connsiteX3" fmla="*/ 0 w 6171111"/>
              <a:gd name="connsiteY3" fmla="*/ 3962604 h 3972129"/>
              <a:gd name="connsiteX4" fmla="*/ 3925061 w 6171111"/>
              <a:gd name="connsiteY4" fmla="*/ 0 h 3972129"/>
              <a:gd name="connsiteX0" fmla="*/ 3925061 w 6171111"/>
              <a:gd name="connsiteY0" fmla="*/ 381 h 3967747"/>
              <a:gd name="connsiteX1" fmla="*/ 6171111 w 6171111"/>
              <a:gd name="connsiteY1" fmla="*/ 0 h 3967747"/>
              <a:gd name="connsiteX2" fmla="*/ 6171111 w 6171111"/>
              <a:gd name="connsiteY2" fmla="*/ 3967747 h 3967747"/>
              <a:gd name="connsiteX3" fmla="*/ 0 w 6171111"/>
              <a:gd name="connsiteY3" fmla="*/ 3958222 h 3967747"/>
              <a:gd name="connsiteX4" fmla="*/ 3925061 w 6171111"/>
              <a:gd name="connsiteY4" fmla="*/ 381 h 3967747"/>
              <a:gd name="connsiteX0" fmla="*/ 3961821 w 6207871"/>
              <a:gd name="connsiteY0" fmla="*/ 381 h 3981196"/>
              <a:gd name="connsiteX1" fmla="*/ 6207871 w 6207871"/>
              <a:gd name="connsiteY1" fmla="*/ 0 h 3981196"/>
              <a:gd name="connsiteX2" fmla="*/ 6207871 w 6207871"/>
              <a:gd name="connsiteY2" fmla="*/ 3967747 h 3981196"/>
              <a:gd name="connsiteX3" fmla="*/ 0 w 6207871"/>
              <a:gd name="connsiteY3" fmla="*/ 3981196 h 3981196"/>
              <a:gd name="connsiteX4" fmla="*/ 3961821 w 6207871"/>
              <a:gd name="connsiteY4" fmla="*/ 381 h 3981196"/>
              <a:gd name="connsiteX0" fmla="*/ 3984796 w 6230846"/>
              <a:gd name="connsiteY0" fmla="*/ 381 h 3981196"/>
              <a:gd name="connsiteX1" fmla="*/ 6230846 w 6230846"/>
              <a:gd name="connsiteY1" fmla="*/ 0 h 3981196"/>
              <a:gd name="connsiteX2" fmla="*/ 6230846 w 6230846"/>
              <a:gd name="connsiteY2" fmla="*/ 3967747 h 3981196"/>
              <a:gd name="connsiteX3" fmla="*/ 0 w 6230846"/>
              <a:gd name="connsiteY3" fmla="*/ 3981196 h 3981196"/>
              <a:gd name="connsiteX4" fmla="*/ 3984796 w 6230846"/>
              <a:gd name="connsiteY4" fmla="*/ 381 h 3981196"/>
              <a:gd name="connsiteX0" fmla="*/ 3984796 w 8344852"/>
              <a:gd name="connsiteY0" fmla="*/ 381 h 3981196"/>
              <a:gd name="connsiteX1" fmla="*/ 8344852 w 8344852"/>
              <a:gd name="connsiteY1" fmla="*/ 0 h 3981196"/>
              <a:gd name="connsiteX2" fmla="*/ 6230846 w 8344852"/>
              <a:gd name="connsiteY2" fmla="*/ 3967747 h 3981196"/>
              <a:gd name="connsiteX3" fmla="*/ 0 w 8344852"/>
              <a:gd name="connsiteY3" fmla="*/ 3981196 h 3981196"/>
              <a:gd name="connsiteX4" fmla="*/ 3984796 w 8344852"/>
              <a:gd name="connsiteY4" fmla="*/ 381 h 3981196"/>
              <a:gd name="connsiteX0" fmla="*/ 3984796 w 8344852"/>
              <a:gd name="connsiteY0" fmla="*/ 381 h 3981196"/>
              <a:gd name="connsiteX1" fmla="*/ 8344852 w 8344852"/>
              <a:gd name="connsiteY1" fmla="*/ 0 h 3981196"/>
              <a:gd name="connsiteX2" fmla="*/ 8344852 w 8344852"/>
              <a:gd name="connsiteY2" fmla="*/ 3967748 h 3981196"/>
              <a:gd name="connsiteX3" fmla="*/ 0 w 8344852"/>
              <a:gd name="connsiteY3" fmla="*/ 3981196 h 3981196"/>
              <a:gd name="connsiteX4" fmla="*/ 3984796 w 8344852"/>
              <a:gd name="connsiteY4" fmla="*/ 381 h 3981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44852" h="3981196">
                <a:moveTo>
                  <a:pt x="3984796" y="381"/>
                </a:moveTo>
                <a:lnTo>
                  <a:pt x="8344852" y="0"/>
                </a:lnTo>
                <a:lnTo>
                  <a:pt x="8344852" y="3967748"/>
                </a:lnTo>
                <a:lnTo>
                  <a:pt x="0" y="3981196"/>
                </a:lnTo>
                <a:lnTo>
                  <a:pt x="3984796" y="381"/>
                </a:lnTo>
                <a:close/>
              </a:path>
            </a:pathLst>
          </a:custGeom>
          <a:solidFill>
            <a:schemeClr val="accent5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de-DE" dirty="0"/>
          </a:p>
        </p:txBody>
      </p:sp>
      <p:sp>
        <p:nvSpPr>
          <p:cNvPr id="19" name="Rechteck 9">
            <a:extLst>
              <a:ext uri="{FF2B5EF4-FFF2-40B4-BE49-F238E27FC236}">
                <a16:creationId xmlns:a16="http://schemas.microsoft.com/office/drawing/2014/main" id="{9FD71789-74E3-45C9-B1BA-98AEA75CF44C}"/>
              </a:ext>
            </a:extLst>
          </p:cNvPr>
          <p:cNvSpPr/>
          <p:nvPr userDrawn="1"/>
        </p:nvSpPr>
        <p:spPr>
          <a:xfrm>
            <a:off x="-1" y="3692352"/>
            <a:ext cx="9555747" cy="3185710"/>
          </a:xfrm>
          <a:custGeom>
            <a:avLst/>
            <a:gdLst>
              <a:gd name="connsiteX0" fmla="*/ 0 w 8810492"/>
              <a:gd name="connsiteY0" fmla="*/ 0 h 2937256"/>
              <a:gd name="connsiteX1" fmla="*/ 8810492 w 8810492"/>
              <a:gd name="connsiteY1" fmla="*/ 0 h 2937256"/>
              <a:gd name="connsiteX2" fmla="*/ 8810492 w 8810492"/>
              <a:gd name="connsiteY2" fmla="*/ 2937256 h 2937256"/>
              <a:gd name="connsiteX3" fmla="*/ 0 w 8810492"/>
              <a:gd name="connsiteY3" fmla="*/ 2937256 h 2937256"/>
              <a:gd name="connsiteX4" fmla="*/ 0 w 8810492"/>
              <a:gd name="connsiteY4" fmla="*/ 0 h 2937256"/>
              <a:gd name="connsiteX0" fmla="*/ 0 w 8810492"/>
              <a:gd name="connsiteY0" fmla="*/ 0 h 2937256"/>
              <a:gd name="connsiteX1" fmla="*/ 5858286 w 8810492"/>
              <a:gd name="connsiteY1" fmla="*/ 0 h 2937256"/>
              <a:gd name="connsiteX2" fmla="*/ 8810492 w 8810492"/>
              <a:gd name="connsiteY2" fmla="*/ 2937256 h 2937256"/>
              <a:gd name="connsiteX3" fmla="*/ 0 w 8810492"/>
              <a:gd name="connsiteY3" fmla="*/ 2937256 h 2937256"/>
              <a:gd name="connsiteX4" fmla="*/ 0 w 8810492"/>
              <a:gd name="connsiteY4" fmla="*/ 0 h 2937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10492" h="2937256">
                <a:moveTo>
                  <a:pt x="0" y="0"/>
                </a:moveTo>
                <a:lnTo>
                  <a:pt x="5858286" y="0"/>
                </a:lnTo>
                <a:lnTo>
                  <a:pt x="8810492" y="2937256"/>
                </a:lnTo>
                <a:lnTo>
                  <a:pt x="0" y="293725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de-DE" dirty="0"/>
              <a:t> </a:t>
            </a:r>
          </a:p>
        </p:txBody>
      </p:sp>
      <p:sp>
        <p:nvSpPr>
          <p:cNvPr id="20" name="Rechteck 8">
            <a:extLst>
              <a:ext uri="{FF2B5EF4-FFF2-40B4-BE49-F238E27FC236}">
                <a16:creationId xmlns:a16="http://schemas.microsoft.com/office/drawing/2014/main" id="{E0A106CA-E2A4-4455-BD1E-8B7BA6CDC669}"/>
              </a:ext>
            </a:extLst>
          </p:cNvPr>
          <p:cNvSpPr/>
          <p:nvPr userDrawn="1"/>
        </p:nvSpPr>
        <p:spPr>
          <a:xfrm>
            <a:off x="-709" y="2302249"/>
            <a:ext cx="6020777" cy="4581946"/>
          </a:xfrm>
          <a:custGeom>
            <a:avLst/>
            <a:gdLst>
              <a:gd name="connsiteX0" fmla="*/ 0 w 3587931"/>
              <a:gd name="connsiteY0" fmla="*/ 0 h 5307874"/>
              <a:gd name="connsiteX1" fmla="*/ 3587931 w 3587931"/>
              <a:gd name="connsiteY1" fmla="*/ 0 h 5307874"/>
              <a:gd name="connsiteX2" fmla="*/ 3587931 w 3587931"/>
              <a:gd name="connsiteY2" fmla="*/ 5307874 h 5307874"/>
              <a:gd name="connsiteX3" fmla="*/ 0 w 3587931"/>
              <a:gd name="connsiteY3" fmla="*/ 5307874 h 5307874"/>
              <a:gd name="connsiteX4" fmla="*/ 0 w 3587931"/>
              <a:gd name="connsiteY4" fmla="*/ 0 h 5307874"/>
              <a:gd name="connsiteX0" fmla="*/ 0 w 3587931"/>
              <a:gd name="connsiteY0" fmla="*/ 0 h 5307874"/>
              <a:gd name="connsiteX1" fmla="*/ 3587931 w 3587931"/>
              <a:gd name="connsiteY1" fmla="*/ 0 h 5307874"/>
              <a:gd name="connsiteX2" fmla="*/ 3587931 w 3587931"/>
              <a:gd name="connsiteY2" fmla="*/ 3657600 h 5307874"/>
              <a:gd name="connsiteX3" fmla="*/ 3587931 w 3587931"/>
              <a:gd name="connsiteY3" fmla="*/ 5307874 h 5307874"/>
              <a:gd name="connsiteX4" fmla="*/ 0 w 3587931"/>
              <a:gd name="connsiteY4" fmla="*/ 5307874 h 5307874"/>
              <a:gd name="connsiteX5" fmla="*/ 0 w 3587931"/>
              <a:gd name="connsiteY5" fmla="*/ 0 h 5307874"/>
              <a:gd name="connsiteX0" fmla="*/ 0 w 3587931"/>
              <a:gd name="connsiteY0" fmla="*/ 0 h 5307874"/>
              <a:gd name="connsiteX1" fmla="*/ 1463039 w 3587931"/>
              <a:gd name="connsiteY1" fmla="*/ 1445623 h 5307874"/>
              <a:gd name="connsiteX2" fmla="*/ 3587931 w 3587931"/>
              <a:gd name="connsiteY2" fmla="*/ 3657600 h 5307874"/>
              <a:gd name="connsiteX3" fmla="*/ 3587931 w 3587931"/>
              <a:gd name="connsiteY3" fmla="*/ 5307874 h 5307874"/>
              <a:gd name="connsiteX4" fmla="*/ 0 w 3587931"/>
              <a:gd name="connsiteY4" fmla="*/ 5307874 h 5307874"/>
              <a:gd name="connsiteX5" fmla="*/ 0 w 3587931"/>
              <a:gd name="connsiteY5" fmla="*/ 0 h 5307874"/>
              <a:gd name="connsiteX0" fmla="*/ 0 w 3622765"/>
              <a:gd name="connsiteY0" fmla="*/ 0 h 5307874"/>
              <a:gd name="connsiteX1" fmla="*/ 1463039 w 3622765"/>
              <a:gd name="connsiteY1" fmla="*/ 1445623 h 5307874"/>
              <a:gd name="connsiteX2" fmla="*/ 3622765 w 3622765"/>
              <a:gd name="connsiteY2" fmla="*/ 3614057 h 5307874"/>
              <a:gd name="connsiteX3" fmla="*/ 3587931 w 3622765"/>
              <a:gd name="connsiteY3" fmla="*/ 5307874 h 5307874"/>
              <a:gd name="connsiteX4" fmla="*/ 0 w 3622765"/>
              <a:gd name="connsiteY4" fmla="*/ 5307874 h 5307874"/>
              <a:gd name="connsiteX5" fmla="*/ 0 w 3622765"/>
              <a:gd name="connsiteY5" fmla="*/ 0 h 5307874"/>
              <a:gd name="connsiteX0" fmla="*/ 0 w 3622765"/>
              <a:gd name="connsiteY0" fmla="*/ 0 h 5307874"/>
              <a:gd name="connsiteX1" fmla="*/ 1463039 w 3622765"/>
              <a:gd name="connsiteY1" fmla="*/ 1445623 h 5307874"/>
              <a:gd name="connsiteX2" fmla="*/ 3622765 w 3622765"/>
              <a:gd name="connsiteY2" fmla="*/ 3614057 h 5307874"/>
              <a:gd name="connsiteX3" fmla="*/ 3622765 w 3622765"/>
              <a:gd name="connsiteY3" fmla="*/ 5307874 h 5307874"/>
              <a:gd name="connsiteX4" fmla="*/ 0 w 3622765"/>
              <a:gd name="connsiteY4" fmla="*/ 5307874 h 5307874"/>
              <a:gd name="connsiteX5" fmla="*/ 0 w 3622765"/>
              <a:gd name="connsiteY5" fmla="*/ 0 h 5307874"/>
              <a:gd name="connsiteX0" fmla="*/ 0 w 3622765"/>
              <a:gd name="connsiteY0" fmla="*/ 0 h 5307874"/>
              <a:gd name="connsiteX1" fmla="*/ 1463039 w 3622765"/>
              <a:gd name="connsiteY1" fmla="*/ 1445623 h 5307874"/>
              <a:gd name="connsiteX2" fmla="*/ 3578520 w 3622765"/>
              <a:gd name="connsiteY2" fmla="*/ 3614057 h 5307874"/>
              <a:gd name="connsiteX3" fmla="*/ 3622765 w 3622765"/>
              <a:gd name="connsiteY3" fmla="*/ 5307874 h 5307874"/>
              <a:gd name="connsiteX4" fmla="*/ 0 w 3622765"/>
              <a:gd name="connsiteY4" fmla="*/ 5307874 h 5307874"/>
              <a:gd name="connsiteX5" fmla="*/ 0 w 3622765"/>
              <a:gd name="connsiteY5" fmla="*/ 0 h 5307874"/>
              <a:gd name="connsiteX0" fmla="*/ 0 w 3593268"/>
              <a:gd name="connsiteY0" fmla="*/ 0 h 5307874"/>
              <a:gd name="connsiteX1" fmla="*/ 1463039 w 3593268"/>
              <a:gd name="connsiteY1" fmla="*/ 1445623 h 5307874"/>
              <a:gd name="connsiteX2" fmla="*/ 3578520 w 3593268"/>
              <a:gd name="connsiteY2" fmla="*/ 3614057 h 5307874"/>
              <a:gd name="connsiteX3" fmla="*/ 3593268 w 3593268"/>
              <a:gd name="connsiteY3" fmla="*/ 5307874 h 5307874"/>
              <a:gd name="connsiteX4" fmla="*/ 0 w 3593268"/>
              <a:gd name="connsiteY4" fmla="*/ 5307874 h 5307874"/>
              <a:gd name="connsiteX5" fmla="*/ 0 w 3593268"/>
              <a:gd name="connsiteY5" fmla="*/ 0 h 5307874"/>
              <a:gd name="connsiteX0" fmla="*/ 0 w 3578520"/>
              <a:gd name="connsiteY0" fmla="*/ 0 h 5307874"/>
              <a:gd name="connsiteX1" fmla="*/ 1463039 w 3578520"/>
              <a:gd name="connsiteY1" fmla="*/ 1445623 h 5307874"/>
              <a:gd name="connsiteX2" fmla="*/ 3578520 w 3578520"/>
              <a:gd name="connsiteY2" fmla="*/ 3614057 h 5307874"/>
              <a:gd name="connsiteX3" fmla="*/ 3563771 w 3578520"/>
              <a:gd name="connsiteY3" fmla="*/ 5307874 h 5307874"/>
              <a:gd name="connsiteX4" fmla="*/ 0 w 3578520"/>
              <a:gd name="connsiteY4" fmla="*/ 5307874 h 5307874"/>
              <a:gd name="connsiteX5" fmla="*/ 0 w 3578520"/>
              <a:gd name="connsiteY5" fmla="*/ 0 h 5307874"/>
              <a:gd name="connsiteX0" fmla="*/ 0 w 3578520"/>
              <a:gd name="connsiteY0" fmla="*/ 0 h 5307874"/>
              <a:gd name="connsiteX1" fmla="*/ 1463039 w 3578520"/>
              <a:gd name="connsiteY1" fmla="*/ 1445623 h 5307874"/>
              <a:gd name="connsiteX2" fmla="*/ 3578520 w 3578520"/>
              <a:gd name="connsiteY2" fmla="*/ 3614057 h 5307874"/>
              <a:gd name="connsiteX3" fmla="*/ 3571146 w 3578520"/>
              <a:gd name="connsiteY3" fmla="*/ 5307874 h 5307874"/>
              <a:gd name="connsiteX4" fmla="*/ 0 w 3578520"/>
              <a:gd name="connsiteY4" fmla="*/ 5307874 h 5307874"/>
              <a:gd name="connsiteX5" fmla="*/ 0 w 3578520"/>
              <a:gd name="connsiteY5" fmla="*/ 0 h 5307874"/>
              <a:gd name="connsiteX0" fmla="*/ 0 w 3578520"/>
              <a:gd name="connsiteY0" fmla="*/ 0 h 5307874"/>
              <a:gd name="connsiteX1" fmla="*/ 1463039 w 3578520"/>
              <a:gd name="connsiteY1" fmla="*/ 1445623 h 5307874"/>
              <a:gd name="connsiteX2" fmla="*/ 3578520 w 3578520"/>
              <a:gd name="connsiteY2" fmla="*/ 3614057 h 5307874"/>
              <a:gd name="connsiteX3" fmla="*/ 3578520 w 3578520"/>
              <a:gd name="connsiteY3" fmla="*/ 5307874 h 5307874"/>
              <a:gd name="connsiteX4" fmla="*/ 0 w 3578520"/>
              <a:gd name="connsiteY4" fmla="*/ 5307874 h 5307874"/>
              <a:gd name="connsiteX5" fmla="*/ 0 w 3578520"/>
              <a:gd name="connsiteY5" fmla="*/ 0 h 5307874"/>
              <a:gd name="connsiteX0" fmla="*/ 0 w 3599785"/>
              <a:gd name="connsiteY0" fmla="*/ 0 h 3872478"/>
              <a:gd name="connsiteX1" fmla="*/ 1484304 w 3599785"/>
              <a:gd name="connsiteY1" fmla="*/ 10227 h 3872478"/>
              <a:gd name="connsiteX2" fmla="*/ 3599785 w 3599785"/>
              <a:gd name="connsiteY2" fmla="*/ 2178661 h 3872478"/>
              <a:gd name="connsiteX3" fmla="*/ 3599785 w 3599785"/>
              <a:gd name="connsiteY3" fmla="*/ 3872478 h 3872478"/>
              <a:gd name="connsiteX4" fmla="*/ 21265 w 3599785"/>
              <a:gd name="connsiteY4" fmla="*/ 3872478 h 3872478"/>
              <a:gd name="connsiteX5" fmla="*/ 0 w 3599785"/>
              <a:gd name="connsiteY5" fmla="*/ 0 h 3872478"/>
              <a:gd name="connsiteX0" fmla="*/ 0 w 3599785"/>
              <a:gd name="connsiteY0" fmla="*/ 0 h 4223352"/>
              <a:gd name="connsiteX1" fmla="*/ 1484304 w 3599785"/>
              <a:gd name="connsiteY1" fmla="*/ 10227 h 4223352"/>
              <a:gd name="connsiteX2" fmla="*/ 3599785 w 3599785"/>
              <a:gd name="connsiteY2" fmla="*/ 2178661 h 4223352"/>
              <a:gd name="connsiteX3" fmla="*/ 3589153 w 3599785"/>
              <a:gd name="connsiteY3" fmla="*/ 4223352 h 4223352"/>
              <a:gd name="connsiteX4" fmla="*/ 21265 w 3599785"/>
              <a:gd name="connsiteY4" fmla="*/ 3872478 h 4223352"/>
              <a:gd name="connsiteX5" fmla="*/ 0 w 3599785"/>
              <a:gd name="connsiteY5" fmla="*/ 0 h 4223352"/>
              <a:gd name="connsiteX0" fmla="*/ 0 w 3599785"/>
              <a:gd name="connsiteY0" fmla="*/ 0 h 4223352"/>
              <a:gd name="connsiteX1" fmla="*/ 1484304 w 3599785"/>
              <a:gd name="connsiteY1" fmla="*/ 10227 h 4223352"/>
              <a:gd name="connsiteX2" fmla="*/ 3599785 w 3599785"/>
              <a:gd name="connsiteY2" fmla="*/ 2178661 h 4223352"/>
              <a:gd name="connsiteX3" fmla="*/ 3589153 w 3599785"/>
              <a:gd name="connsiteY3" fmla="*/ 4223352 h 4223352"/>
              <a:gd name="connsiteX4" fmla="*/ 0 w 3599785"/>
              <a:gd name="connsiteY4" fmla="*/ 4212720 h 4223352"/>
              <a:gd name="connsiteX5" fmla="*/ 0 w 3599785"/>
              <a:gd name="connsiteY5" fmla="*/ 0 h 4223352"/>
              <a:gd name="connsiteX0" fmla="*/ 0 w 3599785"/>
              <a:gd name="connsiteY0" fmla="*/ 7190 h 4230542"/>
              <a:gd name="connsiteX1" fmla="*/ 1484304 w 3599785"/>
              <a:gd name="connsiteY1" fmla="*/ 0 h 4230542"/>
              <a:gd name="connsiteX2" fmla="*/ 3599785 w 3599785"/>
              <a:gd name="connsiteY2" fmla="*/ 2185851 h 4230542"/>
              <a:gd name="connsiteX3" fmla="*/ 3589153 w 3599785"/>
              <a:gd name="connsiteY3" fmla="*/ 4230542 h 4230542"/>
              <a:gd name="connsiteX4" fmla="*/ 0 w 3599785"/>
              <a:gd name="connsiteY4" fmla="*/ 4219910 h 4230542"/>
              <a:gd name="connsiteX5" fmla="*/ 0 w 3599785"/>
              <a:gd name="connsiteY5" fmla="*/ 7190 h 4230542"/>
              <a:gd name="connsiteX0" fmla="*/ 0 w 3607160"/>
              <a:gd name="connsiteY0" fmla="*/ 14564 h 4230542"/>
              <a:gd name="connsiteX1" fmla="*/ 1491679 w 3607160"/>
              <a:gd name="connsiteY1" fmla="*/ 0 h 4230542"/>
              <a:gd name="connsiteX2" fmla="*/ 3607160 w 3607160"/>
              <a:gd name="connsiteY2" fmla="*/ 2185851 h 4230542"/>
              <a:gd name="connsiteX3" fmla="*/ 3596528 w 3607160"/>
              <a:gd name="connsiteY3" fmla="*/ 4230542 h 4230542"/>
              <a:gd name="connsiteX4" fmla="*/ 7375 w 3607160"/>
              <a:gd name="connsiteY4" fmla="*/ 4219910 h 4230542"/>
              <a:gd name="connsiteX5" fmla="*/ 0 w 3607160"/>
              <a:gd name="connsiteY5" fmla="*/ 14564 h 4230542"/>
              <a:gd name="connsiteX0" fmla="*/ 709 w 3600495"/>
              <a:gd name="connsiteY0" fmla="*/ 0 h 4407707"/>
              <a:gd name="connsiteX1" fmla="*/ 1485014 w 3600495"/>
              <a:gd name="connsiteY1" fmla="*/ 177165 h 4407707"/>
              <a:gd name="connsiteX2" fmla="*/ 3600495 w 3600495"/>
              <a:gd name="connsiteY2" fmla="*/ 2363016 h 4407707"/>
              <a:gd name="connsiteX3" fmla="*/ 3589863 w 3600495"/>
              <a:gd name="connsiteY3" fmla="*/ 4407707 h 4407707"/>
              <a:gd name="connsiteX4" fmla="*/ 710 w 3600495"/>
              <a:gd name="connsiteY4" fmla="*/ 4397075 h 4407707"/>
              <a:gd name="connsiteX5" fmla="*/ 709 w 3600495"/>
              <a:gd name="connsiteY5" fmla="*/ 0 h 4407707"/>
              <a:gd name="connsiteX0" fmla="*/ 709 w 3600495"/>
              <a:gd name="connsiteY0" fmla="*/ 0 h 4230727"/>
              <a:gd name="connsiteX1" fmla="*/ 1485014 w 3600495"/>
              <a:gd name="connsiteY1" fmla="*/ 185 h 4230727"/>
              <a:gd name="connsiteX2" fmla="*/ 3600495 w 3600495"/>
              <a:gd name="connsiteY2" fmla="*/ 2186036 h 4230727"/>
              <a:gd name="connsiteX3" fmla="*/ 3589863 w 3600495"/>
              <a:gd name="connsiteY3" fmla="*/ 4230727 h 4230727"/>
              <a:gd name="connsiteX4" fmla="*/ 710 w 3600495"/>
              <a:gd name="connsiteY4" fmla="*/ 4220095 h 4230727"/>
              <a:gd name="connsiteX5" fmla="*/ 709 w 3600495"/>
              <a:gd name="connsiteY5" fmla="*/ 0 h 4230727"/>
              <a:gd name="connsiteX0" fmla="*/ 709 w 5551215"/>
              <a:gd name="connsiteY0" fmla="*/ 0 h 4232550"/>
              <a:gd name="connsiteX1" fmla="*/ 1485014 w 5551215"/>
              <a:gd name="connsiteY1" fmla="*/ 185 h 4232550"/>
              <a:gd name="connsiteX2" fmla="*/ 5551215 w 5551215"/>
              <a:gd name="connsiteY2" fmla="*/ 4232550 h 4232550"/>
              <a:gd name="connsiteX3" fmla="*/ 3589863 w 5551215"/>
              <a:gd name="connsiteY3" fmla="*/ 4230727 h 4232550"/>
              <a:gd name="connsiteX4" fmla="*/ 710 w 5551215"/>
              <a:gd name="connsiteY4" fmla="*/ 4220095 h 4232550"/>
              <a:gd name="connsiteX5" fmla="*/ 709 w 5551215"/>
              <a:gd name="connsiteY5" fmla="*/ 0 h 4232550"/>
              <a:gd name="connsiteX0" fmla="*/ 709 w 5551215"/>
              <a:gd name="connsiteY0" fmla="*/ 0 h 4232550"/>
              <a:gd name="connsiteX1" fmla="*/ 1485014 w 5551215"/>
              <a:gd name="connsiteY1" fmla="*/ 185 h 4232550"/>
              <a:gd name="connsiteX2" fmla="*/ 5551215 w 5551215"/>
              <a:gd name="connsiteY2" fmla="*/ 4232550 h 4232550"/>
              <a:gd name="connsiteX3" fmla="*/ 710 w 5551215"/>
              <a:gd name="connsiteY3" fmla="*/ 4220095 h 4232550"/>
              <a:gd name="connsiteX4" fmla="*/ 709 w 5551215"/>
              <a:gd name="connsiteY4" fmla="*/ 0 h 4232550"/>
              <a:gd name="connsiteX0" fmla="*/ 709 w 5551215"/>
              <a:gd name="connsiteY0" fmla="*/ 0 h 4224599"/>
              <a:gd name="connsiteX1" fmla="*/ 1485014 w 5551215"/>
              <a:gd name="connsiteY1" fmla="*/ 185 h 4224599"/>
              <a:gd name="connsiteX2" fmla="*/ 5551215 w 5551215"/>
              <a:gd name="connsiteY2" fmla="*/ 4224599 h 4224599"/>
              <a:gd name="connsiteX3" fmla="*/ 710 w 5551215"/>
              <a:gd name="connsiteY3" fmla="*/ 4220095 h 4224599"/>
              <a:gd name="connsiteX4" fmla="*/ 709 w 5551215"/>
              <a:gd name="connsiteY4" fmla="*/ 0 h 42245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551215" h="4224599">
                <a:moveTo>
                  <a:pt x="709" y="0"/>
                </a:moveTo>
                <a:lnTo>
                  <a:pt x="1485014" y="185"/>
                </a:lnTo>
                <a:lnTo>
                  <a:pt x="5551215" y="4224599"/>
                </a:lnTo>
                <a:lnTo>
                  <a:pt x="710" y="4220095"/>
                </a:lnTo>
                <a:cubicBezTo>
                  <a:pt x="-1748" y="2818313"/>
                  <a:pt x="3167" y="1401782"/>
                  <a:pt x="709" y="0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de-DE"/>
          </a:p>
        </p:txBody>
      </p:sp>
      <p:sp>
        <p:nvSpPr>
          <p:cNvPr id="12" name="Textplatzhalter 25"/>
          <p:cNvSpPr>
            <a:spLocks noGrp="1"/>
          </p:cNvSpPr>
          <p:nvPr>
            <p:ph type="body" sz="quarter" idx="10" hasCustomPrompt="1"/>
          </p:nvPr>
        </p:nvSpPr>
        <p:spPr>
          <a:xfrm>
            <a:off x="882808" y="2852116"/>
            <a:ext cx="1802014" cy="246221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txBody>
          <a:bodyPr wrap="none" lIns="72000" tIns="0" rIns="36000" bIns="0">
            <a:spAutoFit/>
          </a:bodyPr>
          <a:lstStyle>
            <a:lvl1pPr>
              <a:spcBef>
                <a:spcPts val="0"/>
              </a:spcBef>
              <a:defRPr sz="16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Vorname, Name</a:t>
            </a:r>
          </a:p>
        </p:txBody>
      </p:sp>
      <p:sp>
        <p:nvSpPr>
          <p:cNvPr id="14" name="Titel 1"/>
          <p:cNvSpPr>
            <a:spLocks noGrp="1"/>
          </p:cNvSpPr>
          <p:nvPr>
            <p:ph type="title" hasCustomPrompt="1"/>
          </p:nvPr>
        </p:nvSpPr>
        <p:spPr>
          <a:xfrm>
            <a:off x="882771" y="3835706"/>
            <a:ext cx="3941317" cy="492443"/>
          </a:xfrm>
          <a:solidFill>
            <a:schemeClr val="bg1">
              <a:alpha val="90000"/>
            </a:schemeClr>
          </a:solidFill>
          <a:ln>
            <a:noFill/>
          </a:ln>
        </p:spPr>
        <p:txBody>
          <a:bodyPr wrap="none" lIns="72000" tIns="0" rIns="36000" bIns="0">
            <a:spAutoFit/>
          </a:bodyPr>
          <a:lstStyle>
            <a:lvl1pPr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de-DE" dirty="0"/>
              <a:t>Titelmasterformat</a:t>
            </a:r>
          </a:p>
        </p:txBody>
      </p:sp>
      <p:sp>
        <p:nvSpPr>
          <p:cNvPr id="15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882772" y="5028236"/>
            <a:ext cx="6090752" cy="246221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none" lIns="72000" tIns="0" rIns="36000" bIns="0">
            <a:spAutoFit/>
          </a:bodyPr>
          <a:lstStyle>
            <a:lvl1pPr marL="0" indent="0" algn="l">
              <a:buNone/>
              <a:defRPr b="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  <p:sp>
        <p:nvSpPr>
          <p:cNvPr id="16" name="Textplatzhalter 25">
            <a:extLst>
              <a:ext uri="{FF2B5EF4-FFF2-40B4-BE49-F238E27FC236}">
                <a16:creationId xmlns:a16="http://schemas.microsoft.com/office/drawing/2014/main" id="{78DD96F1-BE0C-4FE4-B69F-BA85926561C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82808" y="3138045"/>
            <a:ext cx="3138020" cy="246221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txBody>
          <a:bodyPr wrap="none" lIns="72000" tIns="0" rIns="36000" bIns="0">
            <a:spAutoFit/>
          </a:bodyPr>
          <a:lstStyle>
            <a:lvl1pPr>
              <a:spcBef>
                <a:spcPts val="0"/>
              </a:spcBef>
              <a:defRPr sz="1600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Struktureinheit der TU Dresden</a:t>
            </a:r>
          </a:p>
        </p:txBody>
      </p:sp>
      <p:sp>
        <p:nvSpPr>
          <p:cNvPr id="17" name="Textplatzhalter 5">
            <a:extLst>
              <a:ext uri="{FF2B5EF4-FFF2-40B4-BE49-F238E27FC236}">
                <a16:creationId xmlns:a16="http://schemas.microsoft.com/office/drawing/2014/main" id="{AB2194A4-CBE4-4A84-B1E9-D417CDD94A3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82770" y="4375609"/>
            <a:ext cx="4803348" cy="492443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none" lIns="72000" tIns="0" rIns="36000" bIns="0">
            <a:spAutoFit/>
          </a:bodyPr>
          <a:lstStyle>
            <a:lvl1pPr>
              <a:defRPr sz="3200" b="0">
                <a:solidFill>
                  <a:schemeClr val="accent1"/>
                </a:solidFill>
              </a:defRPr>
            </a:lvl1pPr>
            <a:lvl3pPr marL="72000" indent="0">
              <a:buNone/>
              <a:defRPr/>
            </a:lvl3pPr>
            <a:lvl4pPr marL="180000" indent="0">
              <a:buNone/>
              <a:defRPr/>
            </a:lvl4pPr>
          </a:lstStyle>
          <a:p>
            <a:pPr lvl="0"/>
            <a:r>
              <a:rPr lang="de-DE" dirty="0"/>
              <a:t>durch Kicken bearbeiten</a:t>
            </a:r>
          </a:p>
        </p:txBody>
      </p:sp>
      <p:sp>
        <p:nvSpPr>
          <p:cNvPr id="24" name="Textplatzhalter 7">
            <a:extLst>
              <a:ext uri="{FF2B5EF4-FFF2-40B4-BE49-F238E27FC236}">
                <a16:creationId xmlns:a16="http://schemas.microsoft.com/office/drawing/2014/main" id="{F1D71DE1-F9B2-4550-A173-A1C0CE63C08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82808" y="5312641"/>
            <a:ext cx="4711084" cy="246221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none" lIns="72000" tIns="0" rIns="36000" bIns="0">
            <a:spAutoFit/>
          </a:bodyPr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Ort oder Anlass des Vortrags // 18. Februar 2022</a:t>
            </a:r>
          </a:p>
        </p:txBody>
      </p:sp>
      <p:pic>
        <p:nvPicPr>
          <p:cNvPr id="21" name="Grafik 20"/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6348" y="330108"/>
            <a:ext cx="1468046" cy="544572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304" y="349751"/>
            <a:ext cx="1764000" cy="512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7318043"/>
      </p:ext>
    </p:extLst>
  </p:cSld>
  <p:clrMapOvr>
    <a:masterClrMapping/>
  </p:clrMapOvr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el und ein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Add Title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10" hasCustomPrompt="1"/>
          </p:nvPr>
        </p:nvSpPr>
        <p:spPr>
          <a:xfrm>
            <a:off x="874711" y="1484313"/>
            <a:ext cx="10580688" cy="4344987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3pPr>
              <a:spcBef>
                <a:spcPts val="1200"/>
              </a:spcBef>
              <a:defRPr/>
            </a:lvl3pPr>
          </a:lstStyle>
          <a:p>
            <a:pPr lvl="0"/>
            <a:r>
              <a:rPr lang="de-DE" dirty="0"/>
              <a:t>Add </a:t>
            </a:r>
            <a:r>
              <a:rPr lang="de-DE" dirty="0" err="1"/>
              <a:t>text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28119933"/>
      </p:ext>
    </p:extLst>
  </p:cSld>
  <p:clrMapOvr>
    <a:masterClrMapping/>
  </p:clrMapOvr>
  <p:hf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 und 2 Inhalte_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quarter" idx="14"/>
          </p:nvPr>
        </p:nvSpPr>
        <p:spPr>
          <a:xfrm>
            <a:off x="874713" y="1481138"/>
            <a:ext cx="5195887" cy="4360862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8" name="Inhaltsplatzhalter 3"/>
          <p:cNvSpPr>
            <a:spLocks noGrp="1"/>
          </p:cNvSpPr>
          <p:nvPr>
            <p:ph sz="quarter" idx="15"/>
          </p:nvPr>
        </p:nvSpPr>
        <p:spPr>
          <a:xfrm>
            <a:off x="6267450" y="1481138"/>
            <a:ext cx="5195887" cy="4360862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57373242"/>
      </p:ext>
    </p:extLst>
  </p:cSld>
  <p:clrMapOvr>
    <a:masterClrMapping/>
  </p:clrMapOvr>
  <p:hf hd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 und 2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9" name="Bildplatzhalter 7"/>
          <p:cNvSpPr>
            <a:spLocks noGrp="1"/>
          </p:cNvSpPr>
          <p:nvPr>
            <p:ph type="pic" sz="quarter" idx="13"/>
          </p:nvPr>
        </p:nvSpPr>
        <p:spPr>
          <a:xfrm>
            <a:off x="6267449" y="1484314"/>
            <a:ext cx="5187950" cy="4344985"/>
          </a:xfrm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quarter" idx="14"/>
          </p:nvPr>
        </p:nvSpPr>
        <p:spPr>
          <a:xfrm>
            <a:off x="874713" y="1484313"/>
            <a:ext cx="5195887" cy="4357687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4170242763"/>
      </p:ext>
    </p:extLst>
  </p:cSld>
  <p:clrMapOvr>
    <a:masterClrMapping/>
  </p:clrMapOvr>
  <p:hf hd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 und Inhal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9" name="Bildplatzhalter 7"/>
          <p:cNvSpPr>
            <a:spLocks noGrp="1"/>
          </p:cNvSpPr>
          <p:nvPr>
            <p:ph type="pic" sz="quarter" idx="13"/>
          </p:nvPr>
        </p:nvSpPr>
        <p:spPr>
          <a:xfrm>
            <a:off x="8070849" y="1484314"/>
            <a:ext cx="3384549" cy="4344985"/>
          </a:xfrm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quarter" idx="14"/>
          </p:nvPr>
        </p:nvSpPr>
        <p:spPr>
          <a:xfrm>
            <a:off x="874713" y="1484313"/>
            <a:ext cx="6999287" cy="4357687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39803747"/>
      </p:ext>
    </p:extLst>
  </p:cSld>
  <p:clrMapOvr>
    <a:masterClrMapping/>
  </p:clrMapOvr>
  <p:hf hd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 und Inhalt und Bild_qu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9" name="Bildplatzhalter 7"/>
          <p:cNvSpPr>
            <a:spLocks noGrp="1"/>
          </p:cNvSpPr>
          <p:nvPr>
            <p:ph type="pic" sz="quarter" idx="13"/>
          </p:nvPr>
        </p:nvSpPr>
        <p:spPr>
          <a:xfrm>
            <a:off x="0" y="4101152"/>
            <a:ext cx="12191999" cy="2028186"/>
          </a:xfrm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quarter" idx="14"/>
          </p:nvPr>
        </p:nvSpPr>
        <p:spPr>
          <a:xfrm>
            <a:off x="874713" y="1484313"/>
            <a:ext cx="10580687" cy="2398475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94580503"/>
      </p:ext>
    </p:extLst>
  </p:cSld>
  <p:clrMapOvr>
    <a:masterClrMapping/>
  </p:clrMapOvr>
  <p:hf hdr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 und Inhalt und Bild_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9" name="Bildplatzhalter 7"/>
          <p:cNvSpPr>
            <a:spLocks noGrp="1"/>
          </p:cNvSpPr>
          <p:nvPr>
            <p:ph type="pic" sz="quarter" idx="13"/>
          </p:nvPr>
        </p:nvSpPr>
        <p:spPr>
          <a:xfrm>
            <a:off x="8070849" y="1484314"/>
            <a:ext cx="4121151" cy="4645024"/>
          </a:xfrm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quarter" idx="14"/>
          </p:nvPr>
        </p:nvSpPr>
        <p:spPr>
          <a:xfrm>
            <a:off x="874713" y="1484313"/>
            <a:ext cx="6999287" cy="4357687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097579242"/>
      </p:ext>
    </p:extLst>
  </p:cSld>
  <p:clrMapOvr>
    <a:masterClrMapping/>
  </p:clrMapOvr>
  <p:hf hdr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el und 3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74712" y="346075"/>
            <a:ext cx="10580687" cy="68421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quarter" idx="13"/>
          </p:nvPr>
        </p:nvSpPr>
        <p:spPr>
          <a:xfrm>
            <a:off x="874713" y="1481138"/>
            <a:ext cx="3398837" cy="4360862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8" name="Inhaltsplatzhalter 3"/>
          <p:cNvSpPr>
            <a:spLocks noGrp="1"/>
          </p:cNvSpPr>
          <p:nvPr>
            <p:ph sz="quarter" idx="14"/>
          </p:nvPr>
        </p:nvSpPr>
        <p:spPr>
          <a:xfrm>
            <a:off x="4457699" y="1481138"/>
            <a:ext cx="3416301" cy="4360862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10" name="Inhaltsplatzhalter 3"/>
          <p:cNvSpPr>
            <a:spLocks noGrp="1"/>
          </p:cNvSpPr>
          <p:nvPr>
            <p:ph sz="quarter" idx="15"/>
          </p:nvPr>
        </p:nvSpPr>
        <p:spPr>
          <a:xfrm>
            <a:off x="8070850" y="1481138"/>
            <a:ext cx="3384550" cy="4360862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43359633"/>
      </p:ext>
    </p:extLst>
  </p:cSld>
  <p:clrMapOvr>
    <a:masterClrMapping/>
  </p:clrMapOvr>
  <p:hf hdr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el und 4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7"/>
          <p:cNvSpPr>
            <a:spLocks noGrp="1"/>
          </p:cNvSpPr>
          <p:nvPr>
            <p:ph type="pic" sz="quarter" idx="13"/>
          </p:nvPr>
        </p:nvSpPr>
        <p:spPr>
          <a:xfrm>
            <a:off x="874711" y="1484313"/>
            <a:ext cx="4300539" cy="1332000"/>
          </a:xfrm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0" name="Bildplatzhalter 7"/>
          <p:cNvSpPr>
            <a:spLocks noGrp="1"/>
          </p:cNvSpPr>
          <p:nvPr>
            <p:ph type="pic" sz="quarter" idx="14"/>
          </p:nvPr>
        </p:nvSpPr>
        <p:spPr>
          <a:xfrm>
            <a:off x="874712" y="2943181"/>
            <a:ext cx="4300537" cy="1332000"/>
          </a:xfrm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1" name="Bildplatzhalter 7"/>
          <p:cNvSpPr>
            <a:spLocks noGrp="1"/>
          </p:cNvSpPr>
          <p:nvPr>
            <p:ph type="pic" sz="quarter" idx="15"/>
          </p:nvPr>
        </p:nvSpPr>
        <p:spPr>
          <a:xfrm>
            <a:off x="874710" y="4402050"/>
            <a:ext cx="4300537" cy="1427249"/>
          </a:xfrm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16"/>
          </p:nvPr>
        </p:nvSpPr>
        <p:spPr>
          <a:xfrm>
            <a:off x="5365750" y="1484313"/>
            <a:ext cx="6089650" cy="4357687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91138792"/>
      </p:ext>
    </p:extLst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elfolie_TUD_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/>
        </p:nvSpPr>
        <p:spPr>
          <a:xfrm>
            <a:off x="0" y="0"/>
            <a:ext cx="12192000" cy="6858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pic>
        <p:nvPicPr>
          <p:cNvPr id="4" name="Grafik 3" descr="Logo. Acht unregelmäßige Dreiecksflächen sind, im Uhrzeigersinn zu einem regelmäßig achteckigen Ring angeordnet. Links daneben zweizeilig der Schriftzug &quot;DRESDEN concept" title="Logo Dresden concept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7694" y="329323"/>
            <a:ext cx="1463906" cy="543600"/>
          </a:xfrm>
          <a:prstGeom prst="rect">
            <a:avLst/>
          </a:prstGeom>
        </p:spPr>
      </p:pic>
      <p:pic>
        <p:nvPicPr>
          <p:cNvPr id="3" name="Grafik 2" descr="Logo. Schriftzug &quot;Technische Universität Dresden&quot;. Links davon befindet sich ein Achteck, das in zwei Bereiche aufgeteilt ist, die zusammen die Buchstaben &quot;T&quot; und &quot;U&quot; ergeben." title="Logo der TU Dresden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304" y="349731"/>
            <a:ext cx="1765029" cy="514800"/>
          </a:xfrm>
          <a:prstGeom prst="rect">
            <a:avLst/>
          </a:prstGeom>
        </p:spPr>
      </p:pic>
      <p:sp>
        <p:nvSpPr>
          <p:cNvPr id="12" name="Textplatzhalter 25"/>
          <p:cNvSpPr>
            <a:spLocks noGrp="1"/>
          </p:cNvSpPr>
          <p:nvPr>
            <p:ph type="body" sz="quarter" idx="10" hasCustomPrompt="1"/>
          </p:nvPr>
        </p:nvSpPr>
        <p:spPr>
          <a:xfrm>
            <a:off x="882808" y="2852116"/>
            <a:ext cx="1692959" cy="246221"/>
          </a:xfrm>
          <a:prstGeom prst="rect">
            <a:avLst/>
          </a:prstGeom>
          <a:noFill/>
          <a:ln>
            <a:noFill/>
          </a:ln>
        </p:spPr>
        <p:txBody>
          <a:bodyPr wrap="none" lIns="0">
            <a:spAutoFit/>
          </a:bodyPr>
          <a:lstStyle>
            <a:lvl1pPr>
              <a:spcBef>
                <a:spcPts val="0"/>
              </a:spcBef>
              <a:defRPr sz="1600" b="1">
                <a:solidFill>
                  <a:schemeClr val="bg1">
                    <a:alpha val="70000"/>
                  </a:schemeClr>
                </a:solidFill>
              </a:defRPr>
            </a:lvl1pPr>
          </a:lstStyle>
          <a:p>
            <a:pPr lvl="0"/>
            <a:r>
              <a:rPr lang="de-DE" dirty="0"/>
              <a:t>Vorname, Name</a:t>
            </a:r>
          </a:p>
        </p:txBody>
      </p:sp>
      <p:sp>
        <p:nvSpPr>
          <p:cNvPr id="14" name="Titel 1"/>
          <p:cNvSpPr>
            <a:spLocks noGrp="1"/>
          </p:cNvSpPr>
          <p:nvPr>
            <p:ph type="title" hasCustomPrompt="1"/>
          </p:nvPr>
        </p:nvSpPr>
        <p:spPr>
          <a:xfrm>
            <a:off x="882771" y="3835706"/>
            <a:ext cx="3881437" cy="492443"/>
          </a:xfrm>
          <a:noFill/>
          <a:ln>
            <a:noFill/>
          </a:ln>
        </p:spPr>
        <p:txBody>
          <a:bodyPr wrap="none" lIns="0">
            <a:sp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Titelmasterformat</a:t>
            </a:r>
          </a:p>
        </p:txBody>
      </p:sp>
      <p:sp>
        <p:nvSpPr>
          <p:cNvPr id="15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882772" y="5028236"/>
            <a:ext cx="5981697" cy="246221"/>
          </a:xfrm>
          <a:prstGeom prst="rect">
            <a:avLst/>
          </a:prstGeom>
          <a:noFill/>
        </p:spPr>
        <p:txBody>
          <a:bodyPr wrap="none" lIns="0">
            <a:spAutoFit/>
          </a:bodyPr>
          <a:lstStyle>
            <a:lvl1pPr marL="0" indent="0" algn="l">
              <a:buNone/>
              <a:defRPr b="0">
                <a:solidFill>
                  <a:schemeClr val="bg1">
                    <a:alpha val="7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  <p:sp>
        <p:nvSpPr>
          <p:cNvPr id="16" name="Textplatzhalter 25">
            <a:extLst>
              <a:ext uri="{FF2B5EF4-FFF2-40B4-BE49-F238E27FC236}">
                <a16:creationId xmlns:a16="http://schemas.microsoft.com/office/drawing/2014/main" id="{78DD96F1-BE0C-4FE4-B69F-BA85926561C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82808" y="3138045"/>
            <a:ext cx="3028966" cy="246221"/>
          </a:xfrm>
          <a:prstGeom prst="rect">
            <a:avLst/>
          </a:prstGeom>
          <a:noFill/>
          <a:ln>
            <a:noFill/>
          </a:ln>
        </p:spPr>
        <p:txBody>
          <a:bodyPr wrap="none" lIns="0">
            <a:spAutoFit/>
          </a:bodyPr>
          <a:lstStyle>
            <a:lvl1pPr>
              <a:spcBef>
                <a:spcPts val="0"/>
              </a:spcBef>
              <a:defRPr sz="1600" b="0">
                <a:solidFill>
                  <a:schemeClr val="bg1">
                    <a:alpha val="70000"/>
                  </a:schemeClr>
                </a:solidFill>
              </a:defRPr>
            </a:lvl1pPr>
          </a:lstStyle>
          <a:p>
            <a:pPr lvl="0"/>
            <a:r>
              <a:rPr lang="de-DE" dirty="0"/>
              <a:t>Struktureinheit der TU Dresden</a:t>
            </a:r>
          </a:p>
        </p:txBody>
      </p:sp>
      <p:sp>
        <p:nvSpPr>
          <p:cNvPr id="17" name="Textplatzhalter 5">
            <a:extLst>
              <a:ext uri="{FF2B5EF4-FFF2-40B4-BE49-F238E27FC236}">
                <a16:creationId xmlns:a16="http://schemas.microsoft.com/office/drawing/2014/main" id="{AB2194A4-CBE4-4A84-B1E9-D417CDD94A3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82770" y="4375609"/>
            <a:ext cx="4694293" cy="492443"/>
          </a:xfrm>
          <a:prstGeom prst="rect">
            <a:avLst/>
          </a:prstGeom>
          <a:noFill/>
        </p:spPr>
        <p:txBody>
          <a:bodyPr wrap="none" lIns="0">
            <a:spAutoFit/>
          </a:bodyPr>
          <a:lstStyle>
            <a:lvl1pPr>
              <a:defRPr sz="3200" b="0">
                <a:solidFill>
                  <a:schemeClr val="bg1"/>
                </a:solidFill>
              </a:defRPr>
            </a:lvl1pPr>
            <a:lvl3pPr marL="72000" indent="0">
              <a:buNone/>
              <a:defRPr/>
            </a:lvl3pPr>
            <a:lvl4pPr marL="180000" indent="0">
              <a:buNone/>
              <a:defRPr/>
            </a:lvl4pPr>
          </a:lstStyle>
          <a:p>
            <a:pPr lvl="0"/>
            <a:r>
              <a:rPr lang="de-DE" dirty="0"/>
              <a:t>durch Kicken bearbeiten</a:t>
            </a:r>
          </a:p>
        </p:txBody>
      </p:sp>
      <p:sp>
        <p:nvSpPr>
          <p:cNvPr id="18" name="Textplatzhalter 7">
            <a:extLst>
              <a:ext uri="{FF2B5EF4-FFF2-40B4-BE49-F238E27FC236}">
                <a16:creationId xmlns:a16="http://schemas.microsoft.com/office/drawing/2014/main" id="{F1D71DE1-F9B2-4550-A173-A1C0CE63C08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82808" y="5312641"/>
            <a:ext cx="4602029" cy="246221"/>
          </a:xfrm>
          <a:prstGeom prst="rect">
            <a:avLst/>
          </a:prstGeom>
          <a:noFill/>
        </p:spPr>
        <p:txBody>
          <a:bodyPr wrap="none" lIns="0">
            <a:spAutoFit/>
          </a:bodyPr>
          <a:lstStyle>
            <a:lvl1pPr>
              <a:defRPr b="0">
                <a:solidFill>
                  <a:schemeClr val="bg1">
                    <a:alpha val="70000"/>
                  </a:schemeClr>
                </a:solidFill>
              </a:defRPr>
            </a:lvl1pPr>
          </a:lstStyle>
          <a:p>
            <a:pPr lvl="0"/>
            <a:r>
              <a:rPr lang="de-DE" dirty="0"/>
              <a:t>Ort oder Anlass des Vortrags // 18. Februar 2022</a:t>
            </a:r>
          </a:p>
        </p:txBody>
      </p:sp>
    </p:spTree>
    <p:extLst>
      <p:ext uri="{BB962C8B-B14F-4D97-AF65-F5344CB8AC3E}">
        <p14:creationId xmlns:p14="http://schemas.microsoft.com/office/powerpoint/2010/main" val="1396564381"/>
      </p:ext>
    </p:extLst>
  </p:cSld>
  <p:clrMapOvr>
    <a:masterClrMapping/>
  </p:clrMapOvr>
  <p:hf hdr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2 Titel und 2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 txBox="1">
            <a:spLocks/>
          </p:cNvSpPr>
          <p:nvPr/>
        </p:nvSpPr>
        <p:spPr>
          <a:xfrm>
            <a:off x="6267450" y="368305"/>
            <a:ext cx="5046135" cy="662147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baseline="0">
                <a:solidFill>
                  <a:schemeClr val="tx2"/>
                </a:solidFill>
                <a:latin typeface="Open Sans" panose="020B0606030504020204" pitchFamily="34" charset="0"/>
                <a:ea typeface="+mj-ea"/>
                <a:cs typeface="+mj-cs"/>
              </a:defRPr>
            </a:lvl1pPr>
          </a:lstStyle>
          <a:p>
            <a:r>
              <a:rPr lang="de-DE" sz="2400" dirty="0">
                <a:solidFill>
                  <a:schemeClr val="accent1"/>
                </a:solidFill>
              </a:rPr>
              <a:t>Titelmasterformat durch Klicken bearbeiten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874712" y="367507"/>
            <a:ext cx="5195887" cy="662781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quarter" idx="12"/>
          </p:nvPr>
        </p:nvSpPr>
        <p:spPr>
          <a:xfrm>
            <a:off x="874713" y="1484313"/>
            <a:ext cx="5195887" cy="4357687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0" name="Inhaltsplatzhalter 3"/>
          <p:cNvSpPr>
            <a:spLocks noGrp="1"/>
          </p:cNvSpPr>
          <p:nvPr>
            <p:ph sz="quarter" idx="13"/>
          </p:nvPr>
        </p:nvSpPr>
        <p:spPr>
          <a:xfrm>
            <a:off x="6273895" y="1486586"/>
            <a:ext cx="5195887" cy="4357687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676531681"/>
      </p:ext>
    </p:extLst>
  </p:cSld>
  <p:clrMapOvr>
    <a:masterClrMapping/>
  </p:clrMapOvr>
  <p:hf hdr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el und 18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74712" y="346076"/>
            <a:ext cx="10580687" cy="509588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19" name="Bildplatzhalter 2"/>
          <p:cNvSpPr>
            <a:spLocks noGrp="1"/>
          </p:cNvSpPr>
          <p:nvPr>
            <p:ph type="pic" sz="quarter" idx="10"/>
          </p:nvPr>
        </p:nvSpPr>
        <p:spPr>
          <a:xfrm>
            <a:off x="879785" y="1039484"/>
            <a:ext cx="1566000" cy="156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20" name="Bildplatzhalter 2"/>
          <p:cNvSpPr>
            <a:spLocks noGrp="1"/>
          </p:cNvSpPr>
          <p:nvPr>
            <p:ph type="pic" sz="quarter" idx="11"/>
          </p:nvPr>
        </p:nvSpPr>
        <p:spPr>
          <a:xfrm>
            <a:off x="2579023" y="1039484"/>
            <a:ext cx="1566000" cy="156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21" name="Bildplatzhalter 2"/>
          <p:cNvSpPr>
            <a:spLocks noGrp="1"/>
          </p:cNvSpPr>
          <p:nvPr>
            <p:ph type="pic" sz="quarter" idx="12"/>
          </p:nvPr>
        </p:nvSpPr>
        <p:spPr>
          <a:xfrm>
            <a:off x="4278261" y="1039484"/>
            <a:ext cx="1566000" cy="156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22" name="Bildplatzhalter 2"/>
          <p:cNvSpPr>
            <a:spLocks noGrp="1"/>
          </p:cNvSpPr>
          <p:nvPr>
            <p:ph type="pic" sz="quarter" idx="13"/>
          </p:nvPr>
        </p:nvSpPr>
        <p:spPr>
          <a:xfrm>
            <a:off x="5977499" y="1039484"/>
            <a:ext cx="1566000" cy="156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23" name="Bildplatzhalter 2"/>
          <p:cNvSpPr>
            <a:spLocks noGrp="1"/>
          </p:cNvSpPr>
          <p:nvPr>
            <p:ph type="pic" sz="quarter" idx="14"/>
          </p:nvPr>
        </p:nvSpPr>
        <p:spPr>
          <a:xfrm>
            <a:off x="7676735" y="1037468"/>
            <a:ext cx="1566000" cy="156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24" name="Bildplatzhalter 2"/>
          <p:cNvSpPr>
            <a:spLocks noGrp="1"/>
          </p:cNvSpPr>
          <p:nvPr>
            <p:ph type="pic" sz="quarter" idx="15"/>
          </p:nvPr>
        </p:nvSpPr>
        <p:spPr>
          <a:xfrm>
            <a:off x="887333" y="2749075"/>
            <a:ext cx="1566000" cy="156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25" name="Bildplatzhalter 2"/>
          <p:cNvSpPr>
            <a:spLocks noGrp="1"/>
          </p:cNvSpPr>
          <p:nvPr>
            <p:ph type="pic" sz="quarter" idx="16"/>
          </p:nvPr>
        </p:nvSpPr>
        <p:spPr>
          <a:xfrm>
            <a:off x="2586571" y="2749075"/>
            <a:ext cx="1566000" cy="156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26" name="Bildplatzhalter 2"/>
          <p:cNvSpPr>
            <a:spLocks noGrp="1"/>
          </p:cNvSpPr>
          <p:nvPr>
            <p:ph type="pic" sz="quarter" idx="17"/>
          </p:nvPr>
        </p:nvSpPr>
        <p:spPr>
          <a:xfrm>
            <a:off x="4285809" y="2749075"/>
            <a:ext cx="1566000" cy="156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27" name="Bildplatzhalter 2"/>
          <p:cNvSpPr>
            <a:spLocks noGrp="1"/>
          </p:cNvSpPr>
          <p:nvPr>
            <p:ph type="pic" sz="quarter" idx="18"/>
          </p:nvPr>
        </p:nvSpPr>
        <p:spPr>
          <a:xfrm>
            <a:off x="5985047" y="2749075"/>
            <a:ext cx="1566000" cy="156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28" name="Bildplatzhalter 2"/>
          <p:cNvSpPr>
            <a:spLocks noGrp="1"/>
          </p:cNvSpPr>
          <p:nvPr>
            <p:ph type="pic" sz="quarter" idx="19"/>
          </p:nvPr>
        </p:nvSpPr>
        <p:spPr>
          <a:xfrm>
            <a:off x="7684283" y="2747059"/>
            <a:ext cx="1566000" cy="156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29" name="Bildplatzhalter 2"/>
          <p:cNvSpPr>
            <a:spLocks noGrp="1"/>
          </p:cNvSpPr>
          <p:nvPr>
            <p:ph type="pic" sz="quarter" idx="20"/>
          </p:nvPr>
        </p:nvSpPr>
        <p:spPr>
          <a:xfrm>
            <a:off x="885829" y="4449615"/>
            <a:ext cx="1566000" cy="156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30" name="Bildplatzhalter 2"/>
          <p:cNvSpPr>
            <a:spLocks noGrp="1"/>
          </p:cNvSpPr>
          <p:nvPr>
            <p:ph type="pic" sz="quarter" idx="21"/>
          </p:nvPr>
        </p:nvSpPr>
        <p:spPr>
          <a:xfrm>
            <a:off x="2585067" y="4449615"/>
            <a:ext cx="1566000" cy="156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31" name="Bildplatzhalter 2"/>
          <p:cNvSpPr>
            <a:spLocks noGrp="1"/>
          </p:cNvSpPr>
          <p:nvPr>
            <p:ph type="pic" sz="quarter" idx="22"/>
          </p:nvPr>
        </p:nvSpPr>
        <p:spPr>
          <a:xfrm>
            <a:off x="4284305" y="4449615"/>
            <a:ext cx="1566000" cy="156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32" name="Bildplatzhalter 2"/>
          <p:cNvSpPr>
            <a:spLocks noGrp="1"/>
          </p:cNvSpPr>
          <p:nvPr>
            <p:ph type="pic" sz="quarter" idx="23"/>
          </p:nvPr>
        </p:nvSpPr>
        <p:spPr>
          <a:xfrm>
            <a:off x="5983543" y="4449615"/>
            <a:ext cx="1566000" cy="156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33" name="Bildplatzhalter 2"/>
          <p:cNvSpPr>
            <a:spLocks noGrp="1"/>
          </p:cNvSpPr>
          <p:nvPr>
            <p:ph type="pic" sz="quarter" idx="24"/>
          </p:nvPr>
        </p:nvSpPr>
        <p:spPr>
          <a:xfrm>
            <a:off x="7682779" y="4447599"/>
            <a:ext cx="1566000" cy="156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34" name="Bildplatzhalter 2"/>
          <p:cNvSpPr>
            <a:spLocks noGrp="1"/>
          </p:cNvSpPr>
          <p:nvPr>
            <p:ph type="pic" sz="quarter" idx="25"/>
          </p:nvPr>
        </p:nvSpPr>
        <p:spPr>
          <a:xfrm>
            <a:off x="9385079" y="1037468"/>
            <a:ext cx="1566000" cy="156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35" name="Bildplatzhalter 2"/>
          <p:cNvSpPr>
            <a:spLocks noGrp="1"/>
          </p:cNvSpPr>
          <p:nvPr>
            <p:ph type="pic" sz="quarter" idx="26"/>
          </p:nvPr>
        </p:nvSpPr>
        <p:spPr>
          <a:xfrm>
            <a:off x="9385079" y="2747059"/>
            <a:ext cx="1566000" cy="156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36" name="Bildplatzhalter 2"/>
          <p:cNvSpPr>
            <a:spLocks noGrp="1"/>
          </p:cNvSpPr>
          <p:nvPr>
            <p:ph type="pic" sz="quarter" idx="27"/>
          </p:nvPr>
        </p:nvSpPr>
        <p:spPr>
          <a:xfrm>
            <a:off x="9383575" y="4447599"/>
            <a:ext cx="1566000" cy="156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59847689"/>
      </p:ext>
    </p:extLst>
  </p:cSld>
  <p:clrMapOvr>
    <a:masterClrMapping/>
  </p:clrMapOvr>
  <p:hf hdr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el und 8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74712" y="346076"/>
            <a:ext cx="10580687" cy="509588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Bildplatzhalter 2"/>
          <p:cNvSpPr>
            <a:spLocks noGrp="1"/>
          </p:cNvSpPr>
          <p:nvPr>
            <p:ph type="pic" sz="quarter" idx="10"/>
          </p:nvPr>
        </p:nvSpPr>
        <p:spPr>
          <a:xfrm>
            <a:off x="879785" y="1030288"/>
            <a:ext cx="2498415" cy="23418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9" name="Bildplatzhalter 2"/>
          <p:cNvSpPr>
            <a:spLocks noGrp="1"/>
          </p:cNvSpPr>
          <p:nvPr>
            <p:ph type="pic" sz="quarter" idx="11"/>
          </p:nvPr>
        </p:nvSpPr>
        <p:spPr>
          <a:xfrm>
            <a:off x="3575257" y="1030288"/>
            <a:ext cx="2498415" cy="23418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10" name="Bildplatzhalter 2"/>
          <p:cNvSpPr>
            <a:spLocks noGrp="1"/>
          </p:cNvSpPr>
          <p:nvPr>
            <p:ph type="pic" sz="quarter" idx="12"/>
          </p:nvPr>
        </p:nvSpPr>
        <p:spPr>
          <a:xfrm>
            <a:off x="6270729" y="1030288"/>
            <a:ext cx="2498415" cy="23418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11" name="Bildplatzhalter 2"/>
          <p:cNvSpPr>
            <a:spLocks noGrp="1"/>
          </p:cNvSpPr>
          <p:nvPr>
            <p:ph type="pic" sz="quarter" idx="13"/>
          </p:nvPr>
        </p:nvSpPr>
        <p:spPr>
          <a:xfrm>
            <a:off x="8966200" y="1030288"/>
            <a:ext cx="2498415" cy="23418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12" name="Bildplatzhalter 2"/>
          <p:cNvSpPr>
            <a:spLocks noGrp="1"/>
          </p:cNvSpPr>
          <p:nvPr>
            <p:ph type="pic" sz="quarter" idx="14"/>
          </p:nvPr>
        </p:nvSpPr>
        <p:spPr>
          <a:xfrm>
            <a:off x="880142" y="3572347"/>
            <a:ext cx="2498415" cy="23418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13" name="Bildplatzhalter 2"/>
          <p:cNvSpPr>
            <a:spLocks noGrp="1"/>
          </p:cNvSpPr>
          <p:nvPr>
            <p:ph type="pic" sz="quarter" idx="15"/>
          </p:nvPr>
        </p:nvSpPr>
        <p:spPr>
          <a:xfrm>
            <a:off x="3575614" y="3572347"/>
            <a:ext cx="2498415" cy="23418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14" name="Bildplatzhalter 2"/>
          <p:cNvSpPr>
            <a:spLocks noGrp="1"/>
          </p:cNvSpPr>
          <p:nvPr>
            <p:ph type="pic" sz="quarter" idx="16"/>
          </p:nvPr>
        </p:nvSpPr>
        <p:spPr>
          <a:xfrm>
            <a:off x="6271086" y="3572347"/>
            <a:ext cx="2498415" cy="23418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15" name="Bildplatzhalter 2"/>
          <p:cNvSpPr>
            <a:spLocks noGrp="1"/>
          </p:cNvSpPr>
          <p:nvPr>
            <p:ph type="pic" sz="quarter" idx="17"/>
          </p:nvPr>
        </p:nvSpPr>
        <p:spPr>
          <a:xfrm>
            <a:off x="8966557" y="3572347"/>
            <a:ext cx="2498415" cy="23418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</p:spTree>
    <p:extLst>
      <p:ext uri="{BB962C8B-B14F-4D97-AF65-F5344CB8AC3E}">
        <p14:creationId xmlns:p14="http://schemas.microsoft.com/office/powerpoint/2010/main" val="3260595210"/>
      </p:ext>
    </p:extLst>
  </p:cSld>
  <p:clrMapOvr>
    <a:masterClrMapping/>
  </p:clrMapOvr>
  <p:hf hdr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el und 6 Bilder_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74712" y="346076"/>
            <a:ext cx="10580687" cy="509588"/>
          </a:xfrm>
        </p:spPr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sz="quarter" idx="12"/>
          </p:nvPr>
        </p:nvSpPr>
        <p:spPr>
          <a:xfrm>
            <a:off x="9703" y="1057584"/>
            <a:ext cx="4050000" cy="252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14" name="Bildplatzhalter 2"/>
          <p:cNvSpPr>
            <a:spLocks noGrp="1"/>
          </p:cNvSpPr>
          <p:nvPr>
            <p:ph type="pic" sz="quarter" idx="13"/>
          </p:nvPr>
        </p:nvSpPr>
        <p:spPr>
          <a:xfrm>
            <a:off x="4081331" y="1057584"/>
            <a:ext cx="4050000" cy="252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5" name="Bildplatzhalter 2"/>
          <p:cNvSpPr>
            <a:spLocks noGrp="1"/>
          </p:cNvSpPr>
          <p:nvPr>
            <p:ph type="pic" sz="quarter" idx="14"/>
          </p:nvPr>
        </p:nvSpPr>
        <p:spPr>
          <a:xfrm>
            <a:off x="8152960" y="1057584"/>
            <a:ext cx="4050000" cy="252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6" name="Bildplatzhalter 2"/>
          <p:cNvSpPr>
            <a:spLocks noGrp="1"/>
          </p:cNvSpPr>
          <p:nvPr>
            <p:ph type="pic" sz="quarter" idx="15"/>
          </p:nvPr>
        </p:nvSpPr>
        <p:spPr>
          <a:xfrm>
            <a:off x="5151" y="3602514"/>
            <a:ext cx="4050000" cy="252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17" name="Bildplatzhalter 2"/>
          <p:cNvSpPr>
            <a:spLocks noGrp="1"/>
          </p:cNvSpPr>
          <p:nvPr>
            <p:ph type="pic" sz="quarter" idx="16"/>
          </p:nvPr>
        </p:nvSpPr>
        <p:spPr>
          <a:xfrm>
            <a:off x="4076779" y="3602514"/>
            <a:ext cx="4050000" cy="252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8" name="Bildplatzhalter 2"/>
          <p:cNvSpPr>
            <a:spLocks noGrp="1"/>
          </p:cNvSpPr>
          <p:nvPr>
            <p:ph type="pic" sz="quarter" idx="17"/>
          </p:nvPr>
        </p:nvSpPr>
        <p:spPr>
          <a:xfrm>
            <a:off x="8148408" y="3602514"/>
            <a:ext cx="4050000" cy="252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03458194"/>
      </p:ext>
    </p:extLst>
  </p:cSld>
  <p:clrMapOvr>
    <a:masterClrMapping/>
  </p:clrMapOvr>
  <p:hf hdr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74712" y="346076"/>
            <a:ext cx="10580687" cy="509588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15000380"/>
      </p:ext>
    </p:extLst>
  </p:cSld>
  <p:clrMapOvr>
    <a:masterClrMapping/>
  </p:clrMapOvr>
  <p:hf hdr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74712" y="346076"/>
            <a:ext cx="10580687" cy="509588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0"/>
          </p:nvPr>
        </p:nvSpPr>
        <p:spPr>
          <a:xfrm>
            <a:off x="0" y="1030288"/>
            <a:ext cx="12192000" cy="5099050"/>
          </a:xfrm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</p:spTree>
    <p:extLst>
      <p:ext uri="{BB962C8B-B14F-4D97-AF65-F5344CB8AC3E}">
        <p14:creationId xmlns:p14="http://schemas.microsoft.com/office/powerpoint/2010/main" val="3258956533"/>
      </p:ext>
    </p:extLst>
  </p:cSld>
  <p:clrMapOvr>
    <a:masterClrMapping/>
  </p:clrMapOvr>
  <p:hf hdr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/>
          <p:cNvSpPr>
            <a:spLocks noGrp="1"/>
          </p:cNvSpPr>
          <p:nvPr>
            <p:ph type="pic" sz="quarter" idx="10"/>
          </p:nvPr>
        </p:nvSpPr>
        <p:spPr>
          <a:xfrm>
            <a:off x="0" y="6"/>
            <a:ext cx="12192000" cy="6129331"/>
          </a:xfrm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</p:spTree>
    <p:extLst>
      <p:ext uri="{BB962C8B-B14F-4D97-AF65-F5344CB8AC3E}">
        <p14:creationId xmlns:p14="http://schemas.microsoft.com/office/powerpoint/2010/main" val="2679611084"/>
      </p:ext>
    </p:extLst>
  </p:cSld>
  <p:clrMapOvr>
    <a:masterClrMapping/>
  </p:clrMapOvr>
  <p:hf hdr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>
          <a:xfrm>
            <a:off x="0" y="2"/>
            <a:ext cx="12192000" cy="6129336"/>
          </a:xfrm>
          <a:prstGeom prst="rect">
            <a:avLst/>
          </a:prstGeom>
          <a:gradFill>
            <a:gsLst>
              <a:gs pos="14000">
                <a:schemeClr val="accent2"/>
              </a:gs>
              <a:gs pos="100000">
                <a:schemeClr val="accent1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sp>
        <p:nvSpPr>
          <p:cNvPr id="4" name="Titel 1"/>
          <p:cNvSpPr>
            <a:spLocks noGrp="1"/>
          </p:cNvSpPr>
          <p:nvPr>
            <p:ph type="title" hasCustomPrompt="1"/>
          </p:nvPr>
        </p:nvSpPr>
        <p:spPr>
          <a:xfrm>
            <a:off x="882771" y="3835706"/>
            <a:ext cx="3881437" cy="492443"/>
          </a:xfrm>
          <a:noFill/>
          <a:ln>
            <a:noFill/>
          </a:ln>
        </p:spPr>
        <p:txBody>
          <a:bodyPr wrap="none" lIns="0">
            <a:sp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Titelmasterformat</a:t>
            </a:r>
          </a:p>
        </p:txBody>
      </p:sp>
      <p:sp>
        <p:nvSpPr>
          <p:cNvPr id="5" name="Textplatzhalter 5">
            <a:extLst>
              <a:ext uri="{FF2B5EF4-FFF2-40B4-BE49-F238E27FC236}">
                <a16:creationId xmlns:a16="http://schemas.microsoft.com/office/drawing/2014/main" id="{AB2194A4-CBE4-4A84-B1E9-D417CDD94A3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82770" y="4375609"/>
            <a:ext cx="4694293" cy="492443"/>
          </a:xfrm>
          <a:prstGeom prst="rect">
            <a:avLst/>
          </a:prstGeom>
          <a:noFill/>
        </p:spPr>
        <p:txBody>
          <a:bodyPr wrap="none" lIns="0">
            <a:spAutoFit/>
          </a:bodyPr>
          <a:lstStyle>
            <a:lvl1pPr>
              <a:defRPr sz="3200" b="0">
                <a:solidFill>
                  <a:schemeClr val="bg1"/>
                </a:solidFill>
              </a:defRPr>
            </a:lvl1pPr>
            <a:lvl3pPr marL="72000" indent="0">
              <a:buNone/>
              <a:defRPr/>
            </a:lvl3pPr>
            <a:lvl4pPr marL="180000" indent="0">
              <a:buNone/>
              <a:defRPr/>
            </a:lvl4pPr>
          </a:lstStyle>
          <a:p>
            <a:pPr lvl="0"/>
            <a:r>
              <a:rPr lang="de-DE" dirty="0"/>
              <a:t>durch Kicken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24706788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>
          <a:xfrm>
            <a:off x="0" y="2"/>
            <a:ext cx="12192000" cy="6129336"/>
          </a:xfrm>
          <a:prstGeom prst="rect">
            <a:avLst/>
          </a:prstGeom>
          <a:gradFill>
            <a:gsLst>
              <a:gs pos="14000">
                <a:schemeClr val="accent2"/>
              </a:gs>
              <a:gs pos="100000">
                <a:schemeClr val="accent1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sp>
        <p:nvSpPr>
          <p:cNvPr id="6" name="Titel 1"/>
          <p:cNvSpPr>
            <a:spLocks noGrp="1"/>
          </p:cNvSpPr>
          <p:nvPr>
            <p:ph type="title" hasCustomPrompt="1"/>
          </p:nvPr>
        </p:nvSpPr>
        <p:spPr>
          <a:xfrm>
            <a:off x="882771" y="3835706"/>
            <a:ext cx="3941317" cy="492443"/>
          </a:xfrm>
          <a:solidFill>
            <a:schemeClr val="bg1">
              <a:alpha val="90000"/>
            </a:schemeClr>
          </a:solidFill>
          <a:ln>
            <a:noFill/>
          </a:ln>
        </p:spPr>
        <p:txBody>
          <a:bodyPr wrap="none" lIns="72000" tIns="0" rIns="36000" bIns="0">
            <a:spAutoFit/>
          </a:bodyPr>
          <a:lstStyle>
            <a:lvl1pPr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de-DE" dirty="0"/>
              <a:t>Titelmasterformat</a:t>
            </a:r>
          </a:p>
        </p:txBody>
      </p:sp>
      <p:sp>
        <p:nvSpPr>
          <p:cNvPr id="7" name="Textplatzhalter 5">
            <a:extLst>
              <a:ext uri="{FF2B5EF4-FFF2-40B4-BE49-F238E27FC236}">
                <a16:creationId xmlns:a16="http://schemas.microsoft.com/office/drawing/2014/main" id="{AB2194A4-CBE4-4A84-B1E9-D417CDD94A3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82770" y="4375609"/>
            <a:ext cx="4803348" cy="492443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none" lIns="72000" tIns="0" rIns="36000" bIns="0">
            <a:spAutoFit/>
          </a:bodyPr>
          <a:lstStyle>
            <a:lvl1pPr>
              <a:defRPr sz="3200" b="0">
                <a:solidFill>
                  <a:schemeClr val="accent1"/>
                </a:solidFill>
              </a:defRPr>
            </a:lvl1pPr>
            <a:lvl3pPr marL="72000" indent="0">
              <a:buNone/>
              <a:defRPr/>
            </a:lvl3pPr>
            <a:lvl4pPr marL="180000" indent="0">
              <a:buNone/>
              <a:defRPr/>
            </a:lvl4pPr>
          </a:lstStyle>
          <a:p>
            <a:pPr lvl="0"/>
            <a:r>
              <a:rPr lang="de-DE" dirty="0"/>
              <a:t>durch Kicken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0593593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>
          <a:xfrm>
            <a:off x="0" y="2"/>
            <a:ext cx="12192000" cy="6129336"/>
          </a:xfrm>
          <a:prstGeom prst="rect">
            <a:avLst/>
          </a:prstGeom>
          <a:gradFill>
            <a:gsLst>
              <a:gs pos="14000">
                <a:schemeClr val="accent5"/>
              </a:gs>
              <a:gs pos="100000">
                <a:schemeClr val="accent4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sp>
        <p:nvSpPr>
          <p:cNvPr id="4" name="Titel 1"/>
          <p:cNvSpPr>
            <a:spLocks noGrp="1"/>
          </p:cNvSpPr>
          <p:nvPr>
            <p:ph type="title" hasCustomPrompt="1"/>
          </p:nvPr>
        </p:nvSpPr>
        <p:spPr>
          <a:xfrm>
            <a:off x="882771" y="3835706"/>
            <a:ext cx="3881437" cy="492443"/>
          </a:xfrm>
          <a:noFill/>
          <a:ln>
            <a:noFill/>
          </a:ln>
        </p:spPr>
        <p:txBody>
          <a:bodyPr wrap="none" lIns="0">
            <a:sp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Titelmasterformat</a:t>
            </a:r>
          </a:p>
        </p:txBody>
      </p:sp>
      <p:sp>
        <p:nvSpPr>
          <p:cNvPr id="5" name="Textplatzhalter 5">
            <a:extLst>
              <a:ext uri="{FF2B5EF4-FFF2-40B4-BE49-F238E27FC236}">
                <a16:creationId xmlns:a16="http://schemas.microsoft.com/office/drawing/2014/main" id="{AB2194A4-CBE4-4A84-B1E9-D417CDD94A3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82770" y="4375609"/>
            <a:ext cx="4694293" cy="492443"/>
          </a:xfrm>
          <a:prstGeom prst="rect">
            <a:avLst/>
          </a:prstGeom>
          <a:noFill/>
        </p:spPr>
        <p:txBody>
          <a:bodyPr wrap="none" lIns="0">
            <a:spAutoFit/>
          </a:bodyPr>
          <a:lstStyle>
            <a:lvl1pPr>
              <a:defRPr sz="3200" b="0">
                <a:solidFill>
                  <a:schemeClr val="bg1"/>
                </a:solidFill>
              </a:defRPr>
            </a:lvl1pPr>
            <a:lvl3pPr marL="72000" indent="0">
              <a:buNone/>
              <a:defRPr/>
            </a:lvl3pPr>
            <a:lvl4pPr marL="180000" indent="0">
              <a:buNone/>
              <a:defRPr/>
            </a:lvl4pPr>
          </a:lstStyle>
          <a:p>
            <a:pPr lvl="0"/>
            <a:r>
              <a:rPr lang="de-DE" dirty="0"/>
              <a:t>durch Kicken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742841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elfolie_TUD_blauverlau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/>
        </p:nvSpPr>
        <p:spPr>
          <a:xfrm>
            <a:off x="0" y="0"/>
            <a:ext cx="12192000" cy="6858001"/>
          </a:xfrm>
          <a:prstGeom prst="rect">
            <a:avLst/>
          </a:prstGeom>
          <a:gradFill>
            <a:gsLst>
              <a:gs pos="14000">
                <a:schemeClr val="accent2"/>
              </a:gs>
              <a:gs pos="100000">
                <a:schemeClr val="accent1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sp>
        <p:nvSpPr>
          <p:cNvPr id="12" name="Textplatzhalter 25"/>
          <p:cNvSpPr>
            <a:spLocks noGrp="1"/>
          </p:cNvSpPr>
          <p:nvPr>
            <p:ph type="body" sz="quarter" idx="10" hasCustomPrompt="1"/>
          </p:nvPr>
        </p:nvSpPr>
        <p:spPr>
          <a:xfrm>
            <a:off x="882808" y="2852116"/>
            <a:ext cx="1692959" cy="246221"/>
          </a:xfrm>
          <a:prstGeom prst="rect">
            <a:avLst/>
          </a:prstGeom>
          <a:noFill/>
          <a:ln>
            <a:noFill/>
          </a:ln>
        </p:spPr>
        <p:txBody>
          <a:bodyPr wrap="none" lIns="0">
            <a:spAutoFit/>
          </a:bodyPr>
          <a:lstStyle>
            <a:lvl1pPr>
              <a:spcBef>
                <a:spcPts val="0"/>
              </a:spcBef>
              <a:defRPr sz="1600" b="1">
                <a:solidFill>
                  <a:schemeClr val="bg1">
                    <a:alpha val="70000"/>
                  </a:schemeClr>
                </a:solidFill>
              </a:defRPr>
            </a:lvl1pPr>
          </a:lstStyle>
          <a:p>
            <a:pPr lvl="0"/>
            <a:r>
              <a:rPr lang="de-DE" dirty="0"/>
              <a:t>Vorname, Name</a:t>
            </a:r>
          </a:p>
        </p:txBody>
      </p:sp>
      <p:sp>
        <p:nvSpPr>
          <p:cNvPr id="14" name="Titel 1"/>
          <p:cNvSpPr>
            <a:spLocks noGrp="1"/>
          </p:cNvSpPr>
          <p:nvPr>
            <p:ph type="title" hasCustomPrompt="1"/>
          </p:nvPr>
        </p:nvSpPr>
        <p:spPr>
          <a:xfrm>
            <a:off x="882771" y="3835706"/>
            <a:ext cx="3881437" cy="492443"/>
          </a:xfrm>
          <a:noFill/>
          <a:ln>
            <a:noFill/>
          </a:ln>
        </p:spPr>
        <p:txBody>
          <a:bodyPr wrap="none" lIns="0">
            <a:sp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Titelmasterformat</a:t>
            </a:r>
          </a:p>
        </p:txBody>
      </p:sp>
      <p:sp>
        <p:nvSpPr>
          <p:cNvPr id="15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882772" y="5028236"/>
            <a:ext cx="5981697" cy="246221"/>
          </a:xfrm>
          <a:prstGeom prst="rect">
            <a:avLst/>
          </a:prstGeom>
          <a:noFill/>
        </p:spPr>
        <p:txBody>
          <a:bodyPr wrap="none" lIns="0">
            <a:spAutoFit/>
          </a:bodyPr>
          <a:lstStyle>
            <a:lvl1pPr marL="0" indent="0" algn="l">
              <a:buNone/>
              <a:defRPr b="0">
                <a:solidFill>
                  <a:schemeClr val="bg1">
                    <a:alpha val="7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  <p:sp>
        <p:nvSpPr>
          <p:cNvPr id="16" name="Textplatzhalter 25">
            <a:extLst>
              <a:ext uri="{FF2B5EF4-FFF2-40B4-BE49-F238E27FC236}">
                <a16:creationId xmlns:a16="http://schemas.microsoft.com/office/drawing/2014/main" id="{78DD96F1-BE0C-4FE4-B69F-BA85926561C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82808" y="3138045"/>
            <a:ext cx="3028966" cy="246221"/>
          </a:xfrm>
          <a:prstGeom prst="rect">
            <a:avLst/>
          </a:prstGeom>
          <a:noFill/>
          <a:ln>
            <a:noFill/>
          </a:ln>
        </p:spPr>
        <p:txBody>
          <a:bodyPr wrap="none" lIns="0">
            <a:spAutoFit/>
          </a:bodyPr>
          <a:lstStyle>
            <a:lvl1pPr>
              <a:spcBef>
                <a:spcPts val="0"/>
              </a:spcBef>
              <a:defRPr sz="1600" b="0">
                <a:solidFill>
                  <a:schemeClr val="bg1">
                    <a:alpha val="70000"/>
                  </a:schemeClr>
                </a:solidFill>
              </a:defRPr>
            </a:lvl1pPr>
          </a:lstStyle>
          <a:p>
            <a:pPr lvl="0"/>
            <a:r>
              <a:rPr lang="de-DE" dirty="0"/>
              <a:t>Struktureinheit der TU Dresden</a:t>
            </a:r>
          </a:p>
        </p:txBody>
      </p:sp>
      <p:sp>
        <p:nvSpPr>
          <p:cNvPr id="17" name="Textplatzhalter 5">
            <a:extLst>
              <a:ext uri="{FF2B5EF4-FFF2-40B4-BE49-F238E27FC236}">
                <a16:creationId xmlns:a16="http://schemas.microsoft.com/office/drawing/2014/main" id="{AB2194A4-CBE4-4A84-B1E9-D417CDD94A3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82770" y="4375609"/>
            <a:ext cx="4694293" cy="492443"/>
          </a:xfrm>
          <a:prstGeom prst="rect">
            <a:avLst/>
          </a:prstGeom>
          <a:noFill/>
        </p:spPr>
        <p:txBody>
          <a:bodyPr wrap="none" lIns="0">
            <a:spAutoFit/>
          </a:bodyPr>
          <a:lstStyle>
            <a:lvl1pPr>
              <a:defRPr sz="3200" b="0">
                <a:solidFill>
                  <a:schemeClr val="bg1"/>
                </a:solidFill>
              </a:defRPr>
            </a:lvl1pPr>
            <a:lvl3pPr marL="72000" indent="0">
              <a:buNone/>
              <a:defRPr/>
            </a:lvl3pPr>
            <a:lvl4pPr marL="180000" indent="0">
              <a:buNone/>
              <a:defRPr/>
            </a:lvl4pPr>
          </a:lstStyle>
          <a:p>
            <a:pPr lvl="0"/>
            <a:r>
              <a:rPr lang="de-DE" dirty="0"/>
              <a:t>durch Kicken bearbeiten</a:t>
            </a:r>
          </a:p>
        </p:txBody>
      </p:sp>
      <p:sp>
        <p:nvSpPr>
          <p:cNvPr id="18" name="Textplatzhalter 7">
            <a:extLst>
              <a:ext uri="{FF2B5EF4-FFF2-40B4-BE49-F238E27FC236}">
                <a16:creationId xmlns:a16="http://schemas.microsoft.com/office/drawing/2014/main" id="{F1D71DE1-F9B2-4550-A173-A1C0CE63C08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82808" y="5312641"/>
            <a:ext cx="4602029" cy="246221"/>
          </a:xfrm>
          <a:prstGeom prst="rect">
            <a:avLst/>
          </a:prstGeom>
          <a:noFill/>
        </p:spPr>
        <p:txBody>
          <a:bodyPr wrap="none" lIns="0">
            <a:spAutoFit/>
          </a:bodyPr>
          <a:lstStyle>
            <a:lvl1pPr>
              <a:defRPr b="0">
                <a:solidFill>
                  <a:schemeClr val="bg1">
                    <a:alpha val="70000"/>
                  </a:schemeClr>
                </a:solidFill>
              </a:defRPr>
            </a:lvl1pPr>
          </a:lstStyle>
          <a:p>
            <a:pPr lvl="0"/>
            <a:r>
              <a:rPr lang="de-DE" dirty="0"/>
              <a:t>Ort oder Anlass des Vortrags // 18. Februar 2022</a:t>
            </a:r>
          </a:p>
        </p:txBody>
      </p:sp>
      <p:pic>
        <p:nvPicPr>
          <p:cNvPr id="19" name="Grafik 18" descr="Logo. Acht unregelmäßige Dreiecksflächen sind, im Uhrzeigersinn zu einem regelmäßig achteckigen Ring angeordnet. Links daneben zweizeilig der Schriftzug &quot;DRESDEN concept" title="Logo Dresden concept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7694" y="329323"/>
            <a:ext cx="1463906" cy="543600"/>
          </a:xfrm>
          <a:prstGeom prst="rect">
            <a:avLst/>
          </a:prstGeom>
        </p:spPr>
      </p:pic>
      <p:pic>
        <p:nvPicPr>
          <p:cNvPr id="20" name="Grafik 19" descr="Logo. Schriftzug &quot;Technische Universität Dresden&quot;. Links davon befindet sich ein Achteck, das in zwei Bereiche aufgeteilt ist, die zusammen die Buchstaben &quot;T&quot; und &quot;U&quot; ergeben." title="Logo der TU Dresden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304" y="349731"/>
            <a:ext cx="1765029" cy="5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3281077"/>
      </p:ext>
    </p:extLst>
  </p:cSld>
  <p:clrMapOvr>
    <a:masterClrMapping/>
  </p:clrMapOvr>
  <p:hf hdr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ildplatzhalter 3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129338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6" name="Titel 1"/>
          <p:cNvSpPr>
            <a:spLocks noGrp="1"/>
          </p:cNvSpPr>
          <p:nvPr>
            <p:ph type="title" hasCustomPrompt="1"/>
          </p:nvPr>
        </p:nvSpPr>
        <p:spPr>
          <a:xfrm>
            <a:off x="882771" y="3835706"/>
            <a:ext cx="3941317" cy="492443"/>
          </a:xfrm>
          <a:solidFill>
            <a:schemeClr val="bg1">
              <a:alpha val="90000"/>
            </a:schemeClr>
          </a:solidFill>
          <a:ln>
            <a:noFill/>
          </a:ln>
        </p:spPr>
        <p:txBody>
          <a:bodyPr wrap="none" lIns="72000" tIns="0" rIns="36000" bIns="0">
            <a:spAutoFit/>
          </a:bodyPr>
          <a:lstStyle>
            <a:lvl1pPr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de-DE" dirty="0"/>
              <a:t>Titelmasterformat</a:t>
            </a:r>
          </a:p>
        </p:txBody>
      </p:sp>
      <p:sp>
        <p:nvSpPr>
          <p:cNvPr id="7" name="Textplatzhalter 5">
            <a:extLst>
              <a:ext uri="{FF2B5EF4-FFF2-40B4-BE49-F238E27FC236}">
                <a16:creationId xmlns:a16="http://schemas.microsoft.com/office/drawing/2014/main" id="{AB2194A4-CBE4-4A84-B1E9-D417CDD94A3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82770" y="4375609"/>
            <a:ext cx="4803348" cy="492443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none" lIns="72000" tIns="0" rIns="36000" bIns="0">
            <a:spAutoFit/>
          </a:bodyPr>
          <a:lstStyle>
            <a:lvl1pPr>
              <a:defRPr sz="3200" b="0">
                <a:solidFill>
                  <a:schemeClr val="accent1"/>
                </a:solidFill>
              </a:defRPr>
            </a:lvl1pPr>
            <a:lvl3pPr marL="72000" indent="0">
              <a:buNone/>
              <a:defRPr/>
            </a:lvl3pPr>
            <a:lvl4pPr marL="180000" indent="0">
              <a:buNone/>
              <a:defRPr/>
            </a:lvl4pPr>
          </a:lstStyle>
          <a:p>
            <a:pPr lvl="0"/>
            <a:r>
              <a:rPr lang="de-DE" dirty="0"/>
              <a:t>durch Kicken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823237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elfolie_TUD_wei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platzhalter 25"/>
          <p:cNvSpPr>
            <a:spLocks noGrp="1"/>
          </p:cNvSpPr>
          <p:nvPr>
            <p:ph type="body" sz="quarter" idx="10" hasCustomPrompt="1"/>
          </p:nvPr>
        </p:nvSpPr>
        <p:spPr>
          <a:xfrm>
            <a:off x="882808" y="2852116"/>
            <a:ext cx="1692959" cy="246221"/>
          </a:xfrm>
          <a:prstGeom prst="rect">
            <a:avLst/>
          </a:prstGeom>
          <a:noFill/>
          <a:ln>
            <a:noFill/>
          </a:ln>
        </p:spPr>
        <p:txBody>
          <a:bodyPr wrap="none" lIns="0">
            <a:spAutoFit/>
          </a:bodyPr>
          <a:lstStyle>
            <a:lvl1pPr>
              <a:spcBef>
                <a:spcPts val="0"/>
              </a:spcBef>
              <a:defRPr sz="16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Vorname, Name</a:t>
            </a:r>
          </a:p>
        </p:txBody>
      </p:sp>
      <p:sp>
        <p:nvSpPr>
          <p:cNvPr id="8" name="Titel 1"/>
          <p:cNvSpPr>
            <a:spLocks noGrp="1"/>
          </p:cNvSpPr>
          <p:nvPr>
            <p:ph type="title" hasCustomPrompt="1"/>
          </p:nvPr>
        </p:nvSpPr>
        <p:spPr>
          <a:xfrm>
            <a:off x="882771" y="3835706"/>
            <a:ext cx="3881437" cy="492443"/>
          </a:xfrm>
          <a:noFill/>
          <a:ln>
            <a:noFill/>
          </a:ln>
        </p:spPr>
        <p:txBody>
          <a:bodyPr wrap="none" lIns="0">
            <a:spAutoFit/>
          </a:bodyPr>
          <a:lstStyle>
            <a:lvl1pPr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de-DE" dirty="0"/>
              <a:t>Titelmasterformat</a:t>
            </a:r>
          </a:p>
        </p:txBody>
      </p:sp>
      <p:sp>
        <p:nvSpPr>
          <p:cNvPr id="11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882772" y="5028236"/>
            <a:ext cx="5981697" cy="246221"/>
          </a:xfrm>
          <a:prstGeom prst="rect">
            <a:avLst/>
          </a:prstGeom>
          <a:noFill/>
        </p:spPr>
        <p:txBody>
          <a:bodyPr wrap="none" lIns="0">
            <a:spAutoFit/>
          </a:bodyPr>
          <a:lstStyle>
            <a:lvl1pPr marL="0" indent="0" algn="l">
              <a:buNone/>
              <a:defRPr b="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  <p:sp>
        <p:nvSpPr>
          <p:cNvPr id="12" name="Textplatzhalter 25">
            <a:extLst>
              <a:ext uri="{FF2B5EF4-FFF2-40B4-BE49-F238E27FC236}">
                <a16:creationId xmlns:a16="http://schemas.microsoft.com/office/drawing/2014/main" id="{78DD96F1-BE0C-4FE4-B69F-BA85926561C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82808" y="3138045"/>
            <a:ext cx="3028966" cy="246221"/>
          </a:xfrm>
          <a:prstGeom prst="rect">
            <a:avLst/>
          </a:prstGeom>
          <a:noFill/>
          <a:ln>
            <a:noFill/>
          </a:ln>
        </p:spPr>
        <p:txBody>
          <a:bodyPr wrap="none" lIns="0">
            <a:spAutoFit/>
          </a:bodyPr>
          <a:lstStyle>
            <a:lvl1pPr>
              <a:spcBef>
                <a:spcPts val="0"/>
              </a:spcBef>
              <a:defRPr sz="1600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Struktureinheit der TU Dresden</a:t>
            </a:r>
          </a:p>
        </p:txBody>
      </p:sp>
      <p:sp>
        <p:nvSpPr>
          <p:cNvPr id="13" name="Textplatzhalter 5">
            <a:extLst>
              <a:ext uri="{FF2B5EF4-FFF2-40B4-BE49-F238E27FC236}">
                <a16:creationId xmlns:a16="http://schemas.microsoft.com/office/drawing/2014/main" id="{AB2194A4-CBE4-4A84-B1E9-D417CDD94A3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82770" y="4375609"/>
            <a:ext cx="4694293" cy="492443"/>
          </a:xfrm>
          <a:prstGeom prst="rect">
            <a:avLst/>
          </a:prstGeom>
          <a:noFill/>
        </p:spPr>
        <p:txBody>
          <a:bodyPr wrap="none" lIns="0">
            <a:spAutoFit/>
          </a:bodyPr>
          <a:lstStyle>
            <a:lvl1pPr>
              <a:defRPr sz="3200" b="0">
                <a:solidFill>
                  <a:schemeClr val="accent1"/>
                </a:solidFill>
              </a:defRPr>
            </a:lvl1pPr>
            <a:lvl3pPr marL="72000" indent="0">
              <a:buNone/>
              <a:defRPr/>
            </a:lvl3pPr>
            <a:lvl4pPr marL="180000" indent="0">
              <a:buNone/>
              <a:defRPr/>
            </a:lvl4pPr>
          </a:lstStyle>
          <a:p>
            <a:pPr lvl="0"/>
            <a:r>
              <a:rPr lang="de-DE" dirty="0"/>
              <a:t>durch Kicken bearbeiten</a:t>
            </a:r>
          </a:p>
        </p:txBody>
      </p:sp>
      <p:sp>
        <p:nvSpPr>
          <p:cNvPr id="14" name="Textplatzhalter 7">
            <a:extLst>
              <a:ext uri="{FF2B5EF4-FFF2-40B4-BE49-F238E27FC236}">
                <a16:creationId xmlns:a16="http://schemas.microsoft.com/office/drawing/2014/main" id="{F1D71DE1-F9B2-4550-A173-A1C0CE63C08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82808" y="5312641"/>
            <a:ext cx="4602029" cy="246221"/>
          </a:xfrm>
          <a:prstGeom prst="rect">
            <a:avLst/>
          </a:prstGeom>
          <a:noFill/>
        </p:spPr>
        <p:txBody>
          <a:bodyPr wrap="none" lIns="0">
            <a:spAutoFit/>
          </a:bodyPr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Ort oder Anlass des Vortrags // 18. Februar 2022</a:t>
            </a:r>
          </a:p>
        </p:txBody>
      </p:sp>
      <p:pic>
        <p:nvPicPr>
          <p:cNvPr id="10" name="Grafik 9"/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6348" y="330108"/>
            <a:ext cx="1468046" cy="544572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304" y="349751"/>
            <a:ext cx="1764000" cy="512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198478"/>
      </p:ext>
    </p:extLst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elfolie_TUD_Foto_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68580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 dirty="0"/>
              <a:t>Bild durch Klicken auf Symbol hinzufügen</a:t>
            </a:r>
          </a:p>
        </p:txBody>
      </p:sp>
      <p:sp>
        <p:nvSpPr>
          <p:cNvPr id="10" name="Bildplatzhalter 9" descr="Logo. Acht unregelmäßige Dreiecksflächen sind, im Uhrzeigersinn einen Farbverlauf von dunkelblau bis hellgrün ergebend, zu einem regelmäßig achteckigen Ring angeordnet. Links daneben zweizeilig der Schriftzug &quot;DRESDEN concept" title="Logo Dresden concept"/>
          <p:cNvSpPr>
            <a:spLocks noGrp="1"/>
          </p:cNvSpPr>
          <p:nvPr>
            <p:ph type="pic" sz="quarter" idx="16"/>
          </p:nvPr>
        </p:nvSpPr>
        <p:spPr>
          <a:xfrm>
            <a:off x="10405594" y="327901"/>
            <a:ext cx="1468800" cy="550800"/>
          </a:xfrm>
          <a:blipFill>
            <a:blip r:embed="rId2"/>
            <a:srcRect/>
            <a:stretch>
              <a:fillRect l="-493" r="-493"/>
            </a:stretch>
          </a:blipFill>
        </p:spPr>
        <p:txBody>
          <a:bodyPr/>
          <a:lstStyle>
            <a:lvl1pPr>
              <a:defRPr sz="100" b="0">
                <a:solidFill>
                  <a:schemeClr val="bg1"/>
                </a:solidFill>
              </a:defRPr>
            </a:lvl1pPr>
          </a:lstStyle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7" name="Textplatzhalter 25"/>
          <p:cNvSpPr>
            <a:spLocks noGrp="1"/>
          </p:cNvSpPr>
          <p:nvPr>
            <p:ph type="body" sz="quarter" idx="10" hasCustomPrompt="1"/>
          </p:nvPr>
        </p:nvSpPr>
        <p:spPr>
          <a:xfrm>
            <a:off x="882808" y="2852116"/>
            <a:ext cx="1802014" cy="246221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txBody>
          <a:bodyPr wrap="none" lIns="72000" tIns="0" rIns="36000" bIns="0">
            <a:spAutoFit/>
          </a:bodyPr>
          <a:lstStyle>
            <a:lvl1pPr>
              <a:spcBef>
                <a:spcPts val="0"/>
              </a:spcBef>
              <a:defRPr sz="16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Vorname, Name</a:t>
            </a:r>
          </a:p>
        </p:txBody>
      </p:sp>
      <p:sp>
        <p:nvSpPr>
          <p:cNvPr id="8" name="Titel 1"/>
          <p:cNvSpPr>
            <a:spLocks noGrp="1"/>
          </p:cNvSpPr>
          <p:nvPr>
            <p:ph type="title" hasCustomPrompt="1"/>
          </p:nvPr>
        </p:nvSpPr>
        <p:spPr>
          <a:xfrm>
            <a:off x="882771" y="3835706"/>
            <a:ext cx="3941317" cy="492443"/>
          </a:xfrm>
          <a:solidFill>
            <a:schemeClr val="bg1">
              <a:alpha val="90000"/>
            </a:schemeClr>
          </a:solidFill>
          <a:ln>
            <a:noFill/>
          </a:ln>
        </p:spPr>
        <p:txBody>
          <a:bodyPr wrap="none" lIns="72000" tIns="0" rIns="36000" bIns="0">
            <a:spAutoFit/>
          </a:bodyPr>
          <a:lstStyle>
            <a:lvl1pPr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de-DE" dirty="0"/>
              <a:t>Titelmasterformat</a:t>
            </a:r>
          </a:p>
        </p:txBody>
      </p:sp>
      <p:sp>
        <p:nvSpPr>
          <p:cNvPr id="11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882772" y="5028236"/>
            <a:ext cx="6090752" cy="246221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none" lIns="72000" tIns="0" rIns="36000" bIns="0">
            <a:spAutoFit/>
          </a:bodyPr>
          <a:lstStyle>
            <a:lvl1pPr marL="0" indent="0" algn="l">
              <a:buNone/>
              <a:defRPr b="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  <p:sp>
        <p:nvSpPr>
          <p:cNvPr id="12" name="Textplatzhalter 25">
            <a:extLst>
              <a:ext uri="{FF2B5EF4-FFF2-40B4-BE49-F238E27FC236}">
                <a16:creationId xmlns:a16="http://schemas.microsoft.com/office/drawing/2014/main" id="{78DD96F1-BE0C-4FE4-B69F-BA85926561C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82808" y="3138045"/>
            <a:ext cx="3138020" cy="246221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txBody>
          <a:bodyPr wrap="none" lIns="72000" tIns="0" rIns="36000" bIns="0">
            <a:spAutoFit/>
          </a:bodyPr>
          <a:lstStyle>
            <a:lvl1pPr>
              <a:spcBef>
                <a:spcPts val="0"/>
              </a:spcBef>
              <a:defRPr sz="1600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Struktureinheit der TU Dresden</a:t>
            </a:r>
          </a:p>
        </p:txBody>
      </p:sp>
      <p:sp>
        <p:nvSpPr>
          <p:cNvPr id="13" name="Textplatzhalter 5">
            <a:extLst>
              <a:ext uri="{FF2B5EF4-FFF2-40B4-BE49-F238E27FC236}">
                <a16:creationId xmlns:a16="http://schemas.microsoft.com/office/drawing/2014/main" id="{AB2194A4-CBE4-4A84-B1E9-D417CDD94A3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82770" y="4375609"/>
            <a:ext cx="4803348" cy="492443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none" lIns="72000" tIns="0" rIns="36000" bIns="0">
            <a:spAutoFit/>
          </a:bodyPr>
          <a:lstStyle>
            <a:lvl1pPr>
              <a:defRPr sz="3200" b="0">
                <a:solidFill>
                  <a:schemeClr val="accent1"/>
                </a:solidFill>
              </a:defRPr>
            </a:lvl1pPr>
            <a:lvl3pPr marL="72000" indent="0">
              <a:buNone/>
              <a:defRPr/>
            </a:lvl3pPr>
            <a:lvl4pPr marL="180000" indent="0">
              <a:buNone/>
              <a:defRPr/>
            </a:lvl4pPr>
          </a:lstStyle>
          <a:p>
            <a:pPr lvl="0"/>
            <a:r>
              <a:rPr lang="de-DE" dirty="0"/>
              <a:t>durch Kicken bearbeiten</a:t>
            </a:r>
          </a:p>
        </p:txBody>
      </p:sp>
      <p:sp>
        <p:nvSpPr>
          <p:cNvPr id="14" name="Textplatzhalter 7">
            <a:extLst>
              <a:ext uri="{FF2B5EF4-FFF2-40B4-BE49-F238E27FC236}">
                <a16:creationId xmlns:a16="http://schemas.microsoft.com/office/drawing/2014/main" id="{F1D71DE1-F9B2-4550-A173-A1C0CE63C08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82808" y="5312641"/>
            <a:ext cx="4711084" cy="246221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none" lIns="72000" tIns="0" rIns="36000" bIns="0">
            <a:spAutoFit/>
          </a:bodyPr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Ort oder Anlass des Vortrags // 18. Februar 2022</a:t>
            </a:r>
          </a:p>
        </p:txBody>
      </p:sp>
      <p:sp>
        <p:nvSpPr>
          <p:cNvPr id="5" name="Bildplatzhalter 4" descr="Logo. Schriftzug &quot;Technische Universität Dresden&quot;. Links davon befindet sich ein Achteck, das in zwei Bereiche aufgeteilt ist, die zusammen die Buchstaben &quot;T&quot; und &quot;U&quot; ergeben." title="Logo der TU Dresden"/>
          <p:cNvSpPr>
            <a:spLocks noGrp="1"/>
          </p:cNvSpPr>
          <p:nvPr>
            <p:ph type="pic" sz="quarter" idx="15"/>
          </p:nvPr>
        </p:nvSpPr>
        <p:spPr>
          <a:xfrm>
            <a:off x="286458" y="346075"/>
            <a:ext cx="1764000" cy="514800"/>
          </a:xfr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29" r="-29"/>
            </a:stretch>
          </a:blipFill>
        </p:spPr>
        <p:txBody>
          <a:bodyPr/>
          <a:lstStyle>
            <a:lvl1pPr>
              <a:defRPr sz="100" b="0">
                <a:solidFill>
                  <a:schemeClr val="bg1"/>
                </a:solidFill>
              </a:defRPr>
            </a:lvl1pPr>
          </a:lstStyle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11703687"/>
      </p:ext>
    </p:extLst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elfolie_TUD_weiß+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68580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16" name="Bildplatzhalter 9" descr="Logo. Acht unregelmäßige Dreiecksflächen sind, im Uhrzeigersinn einen Farbverlauf von dunkelblau bis hellgrün ergebend, zu einem regelmäßig achteckigen Ring angeordnet. Links daneben zweizeilig der Schriftzug &quot;DRESDEN concept" title="Logo Dresden concept"/>
          <p:cNvSpPr>
            <a:spLocks noGrp="1"/>
          </p:cNvSpPr>
          <p:nvPr>
            <p:ph type="pic" sz="quarter" idx="16"/>
          </p:nvPr>
        </p:nvSpPr>
        <p:spPr>
          <a:xfrm>
            <a:off x="10442465" y="328249"/>
            <a:ext cx="1468800" cy="550800"/>
          </a:xfrm>
          <a:blipFill>
            <a:blip r:embed="rId2"/>
            <a:srcRect/>
            <a:stretch>
              <a:fillRect l="-493" r="-493"/>
            </a:stretch>
          </a:blipFill>
        </p:spPr>
        <p:txBody>
          <a:bodyPr/>
          <a:lstStyle>
            <a:lvl1pPr>
              <a:defRPr sz="100" b="0">
                <a:solidFill>
                  <a:schemeClr val="bg1"/>
                </a:solidFill>
              </a:defRPr>
            </a:lvl1pPr>
          </a:lstStyle>
          <a:p>
            <a:endParaRPr lang="de-DE" sz="300" b="0" dirty="0"/>
          </a:p>
          <a:p>
            <a:endParaRPr lang="de-DE" sz="300" b="0" dirty="0"/>
          </a:p>
          <a:p>
            <a:endParaRPr lang="de-DE" dirty="0"/>
          </a:p>
        </p:txBody>
      </p:sp>
      <p:sp>
        <p:nvSpPr>
          <p:cNvPr id="17" name="Bildplatzhalter 4" descr="Logo. Schriftzug &quot;Technische Universität Dresden&quot;. Links davon befindet sich ein Achteck, das in zwei Bereiche aufgeteilt ist, die zusammen die Buchstaben &quot;T&quot; und &quot;U&quot; ergeben." title="Logo der TU Dresden"/>
          <p:cNvSpPr>
            <a:spLocks noGrp="1"/>
          </p:cNvSpPr>
          <p:nvPr>
            <p:ph type="pic" sz="quarter" idx="15"/>
          </p:nvPr>
        </p:nvSpPr>
        <p:spPr>
          <a:xfrm>
            <a:off x="290304" y="349731"/>
            <a:ext cx="1764000" cy="514800"/>
          </a:xfrm>
          <a:blipFill dpi="0" rotWithShape="1">
            <a:blip r:embed="rId3"/>
            <a:srcRect/>
            <a:stretch>
              <a:fillRect l="-29" r="-29"/>
            </a:stretch>
          </a:blipFill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endParaRPr lang="de-DE" dirty="0"/>
          </a:p>
          <a:p>
            <a:endParaRPr lang="de-DE" dirty="0"/>
          </a:p>
        </p:txBody>
      </p:sp>
      <p:sp>
        <p:nvSpPr>
          <p:cNvPr id="7" name="Textplatzhalter 25"/>
          <p:cNvSpPr>
            <a:spLocks noGrp="1"/>
          </p:cNvSpPr>
          <p:nvPr>
            <p:ph type="body" sz="quarter" idx="10" hasCustomPrompt="1"/>
          </p:nvPr>
        </p:nvSpPr>
        <p:spPr>
          <a:xfrm>
            <a:off x="882808" y="2852116"/>
            <a:ext cx="1802014" cy="246221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txBody>
          <a:bodyPr wrap="none" lIns="72000" tIns="0" rIns="36000" bIns="0">
            <a:spAutoFit/>
          </a:bodyPr>
          <a:lstStyle>
            <a:lvl1pPr>
              <a:spcBef>
                <a:spcPts val="0"/>
              </a:spcBef>
              <a:defRPr sz="16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Vorname, Name</a:t>
            </a:r>
          </a:p>
        </p:txBody>
      </p:sp>
      <p:sp>
        <p:nvSpPr>
          <p:cNvPr id="8" name="Titel 1"/>
          <p:cNvSpPr>
            <a:spLocks noGrp="1"/>
          </p:cNvSpPr>
          <p:nvPr>
            <p:ph type="title" hasCustomPrompt="1"/>
          </p:nvPr>
        </p:nvSpPr>
        <p:spPr>
          <a:xfrm>
            <a:off x="882771" y="3835706"/>
            <a:ext cx="3941317" cy="492443"/>
          </a:xfrm>
          <a:solidFill>
            <a:schemeClr val="bg1">
              <a:alpha val="90000"/>
            </a:schemeClr>
          </a:solidFill>
          <a:ln>
            <a:noFill/>
          </a:ln>
        </p:spPr>
        <p:txBody>
          <a:bodyPr wrap="none" lIns="72000" tIns="0" rIns="36000" bIns="0">
            <a:spAutoFit/>
          </a:bodyPr>
          <a:lstStyle>
            <a:lvl1pPr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de-DE" dirty="0"/>
              <a:t>Titelmasterformat</a:t>
            </a:r>
          </a:p>
        </p:txBody>
      </p:sp>
      <p:sp>
        <p:nvSpPr>
          <p:cNvPr id="11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882772" y="5028236"/>
            <a:ext cx="6090752" cy="246221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none" lIns="72000" tIns="0" rIns="36000" bIns="0">
            <a:spAutoFit/>
          </a:bodyPr>
          <a:lstStyle>
            <a:lvl1pPr marL="0" indent="0" algn="l">
              <a:buNone/>
              <a:defRPr b="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  <p:sp>
        <p:nvSpPr>
          <p:cNvPr id="12" name="Textplatzhalter 25">
            <a:extLst>
              <a:ext uri="{FF2B5EF4-FFF2-40B4-BE49-F238E27FC236}">
                <a16:creationId xmlns:a16="http://schemas.microsoft.com/office/drawing/2014/main" id="{78DD96F1-BE0C-4FE4-B69F-BA85926561C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82808" y="3138045"/>
            <a:ext cx="3138020" cy="246221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txBody>
          <a:bodyPr wrap="none" lIns="72000" tIns="0" rIns="36000" bIns="0">
            <a:spAutoFit/>
          </a:bodyPr>
          <a:lstStyle>
            <a:lvl1pPr>
              <a:spcBef>
                <a:spcPts val="0"/>
              </a:spcBef>
              <a:defRPr sz="1600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Struktureinheit der TU Dresden</a:t>
            </a:r>
          </a:p>
        </p:txBody>
      </p:sp>
      <p:sp>
        <p:nvSpPr>
          <p:cNvPr id="13" name="Textplatzhalter 5">
            <a:extLst>
              <a:ext uri="{FF2B5EF4-FFF2-40B4-BE49-F238E27FC236}">
                <a16:creationId xmlns:a16="http://schemas.microsoft.com/office/drawing/2014/main" id="{AB2194A4-CBE4-4A84-B1E9-D417CDD94A3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82770" y="4375609"/>
            <a:ext cx="4803348" cy="492443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none" lIns="72000" tIns="0" rIns="36000" bIns="0">
            <a:spAutoFit/>
          </a:bodyPr>
          <a:lstStyle>
            <a:lvl1pPr>
              <a:defRPr sz="3200" b="0">
                <a:solidFill>
                  <a:schemeClr val="accent1"/>
                </a:solidFill>
              </a:defRPr>
            </a:lvl1pPr>
            <a:lvl3pPr marL="72000" indent="0">
              <a:buNone/>
              <a:defRPr/>
            </a:lvl3pPr>
            <a:lvl4pPr marL="180000" indent="0">
              <a:buNone/>
              <a:defRPr/>
            </a:lvl4pPr>
          </a:lstStyle>
          <a:p>
            <a:pPr lvl="0"/>
            <a:r>
              <a:rPr lang="de-DE" dirty="0"/>
              <a:t>durch Kicken bearbeiten</a:t>
            </a:r>
          </a:p>
        </p:txBody>
      </p:sp>
      <p:sp>
        <p:nvSpPr>
          <p:cNvPr id="14" name="Textplatzhalter 7">
            <a:extLst>
              <a:ext uri="{FF2B5EF4-FFF2-40B4-BE49-F238E27FC236}">
                <a16:creationId xmlns:a16="http://schemas.microsoft.com/office/drawing/2014/main" id="{F1D71DE1-F9B2-4550-A173-A1C0CE63C08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82808" y="5312641"/>
            <a:ext cx="4711084" cy="246221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none" lIns="72000" tIns="0" rIns="36000" bIns="0">
            <a:spAutoFit/>
          </a:bodyPr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Ort oder Anlass des Vortrags // 18. Februar 2022</a:t>
            </a:r>
          </a:p>
        </p:txBody>
      </p:sp>
    </p:spTree>
    <p:extLst>
      <p:ext uri="{BB962C8B-B14F-4D97-AF65-F5344CB8AC3E}">
        <p14:creationId xmlns:p14="http://schemas.microsoft.com/office/powerpoint/2010/main" val="3002802337"/>
      </p:ext>
    </p:extLst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elfolie_TUD_Foto_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/>
          <p:cNvSpPr>
            <a:spLocks noGrp="1"/>
          </p:cNvSpPr>
          <p:nvPr>
            <p:ph type="pic" sz="quarter" idx="14"/>
          </p:nvPr>
        </p:nvSpPr>
        <p:spPr>
          <a:xfrm>
            <a:off x="0" y="1204913"/>
            <a:ext cx="12192000" cy="5653086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7" name="Textplatzhalter 25"/>
          <p:cNvSpPr>
            <a:spLocks noGrp="1"/>
          </p:cNvSpPr>
          <p:nvPr>
            <p:ph type="body" sz="quarter" idx="10" hasCustomPrompt="1"/>
          </p:nvPr>
        </p:nvSpPr>
        <p:spPr>
          <a:xfrm>
            <a:off x="882808" y="2852116"/>
            <a:ext cx="1802014" cy="246221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txBody>
          <a:bodyPr wrap="none" lIns="72000" tIns="0" rIns="36000" bIns="0">
            <a:spAutoFit/>
          </a:bodyPr>
          <a:lstStyle>
            <a:lvl1pPr>
              <a:spcBef>
                <a:spcPts val="0"/>
              </a:spcBef>
              <a:defRPr sz="16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Vorname, Name</a:t>
            </a:r>
          </a:p>
        </p:txBody>
      </p:sp>
      <p:sp>
        <p:nvSpPr>
          <p:cNvPr id="8" name="Titel 1"/>
          <p:cNvSpPr>
            <a:spLocks noGrp="1"/>
          </p:cNvSpPr>
          <p:nvPr>
            <p:ph type="title" hasCustomPrompt="1"/>
          </p:nvPr>
        </p:nvSpPr>
        <p:spPr>
          <a:xfrm>
            <a:off x="882771" y="3835706"/>
            <a:ext cx="3941317" cy="492443"/>
          </a:xfrm>
          <a:solidFill>
            <a:schemeClr val="bg1">
              <a:alpha val="90000"/>
            </a:schemeClr>
          </a:solidFill>
          <a:ln>
            <a:noFill/>
          </a:ln>
        </p:spPr>
        <p:txBody>
          <a:bodyPr wrap="none" lIns="72000" tIns="0" rIns="36000" bIns="0">
            <a:spAutoFit/>
          </a:bodyPr>
          <a:lstStyle>
            <a:lvl1pPr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de-DE" dirty="0"/>
              <a:t>Titelmasterformat</a:t>
            </a:r>
          </a:p>
        </p:txBody>
      </p:sp>
      <p:sp>
        <p:nvSpPr>
          <p:cNvPr id="11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882772" y="5028236"/>
            <a:ext cx="6090752" cy="246221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none" lIns="72000" tIns="0" rIns="36000" bIns="0">
            <a:spAutoFit/>
          </a:bodyPr>
          <a:lstStyle>
            <a:lvl1pPr marL="0" indent="0" algn="l">
              <a:buNone/>
              <a:defRPr b="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  <p:sp>
        <p:nvSpPr>
          <p:cNvPr id="12" name="Textplatzhalter 25">
            <a:extLst>
              <a:ext uri="{FF2B5EF4-FFF2-40B4-BE49-F238E27FC236}">
                <a16:creationId xmlns:a16="http://schemas.microsoft.com/office/drawing/2014/main" id="{78DD96F1-BE0C-4FE4-B69F-BA85926561C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82808" y="3138045"/>
            <a:ext cx="3138020" cy="246221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txBody>
          <a:bodyPr wrap="none" lIns="72000" tIns="0" rIns="36000" bIns="0">
            <a:spAutoFit/>
          </a:bodyPr>
          <a:lstStyle>
            <a:lvl1pPr>
              <a:spcBef>
                <a:spcPts val="0"/>
              </a:spcBef>
              <a:defRPr sz="1600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Struktureinheit der TU Dresden</a:t>
            </a:r>
          </a:p>
        </p:txBody>
      </p:sp>
      <p:sp>
        <p:nvSpPr>
          <p:cNvPr id="13" name="Textplatzhalter 5">
            <a:extLst>
              <a:ext uri="{FF2B5EF4-FFF2-40B4-BE49-F238E27FC236}">
                <a16:creationId xmlns:a16="http://schemas.microsoft.com/office/drawing/2014/main" id="{AB2194A4-CBE4-4A84-B1E9-D417CDD94A3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82770" y="4375609"/>
            <a:ext cx="4803348" cy="492443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none" lIns="72000" tIns="0" rIns="36000" bIns="0">
            <a:spAutoFit/>
          </a:bodyPr>
          <a:lstStyle>
            <a:lvl1pPr>
              <a:defRPr sz="3200" b="0">
                <a:solidFill>
                  <a:schemeClr val="accent1"/>
                </a:solidFill>
              </a:defRPr>
            </a:lvl1pPr>
            <a:lvl3pPr marL="72000" indent="0">
              <a:buNone/>
              <a:defRPr/>
            </a:lvl3pPr>
            <a:lvl4pPr marL="180000" indent="0">
              <a:buNone/>
              <a:defRPr/>
            </a:lvl4pPr>
          </a:lstStyle>
          <a:p>
            <a:pPr lvl="0"/>
            <a:r>
              <a:rPr lang="de-DE" dirty="0"/>
              <a:t>durch Kicken bearbeiten</a:t>
            </a:r>
          </a:p>
        </p:txBody>
      </p:sp>
      <p:sp>
        <p:nvSpPr>
          <p:cNvPr id="14" name="Textplatzhalter 7">
            <a:extLst>
              <a:ext uri="{FF2B5EF4-FFF2-40B4-BE49-F238E27FC236}">
                <a16:creationId xmlns:a16="http://schemas.microsoft.com/office/drawing/2014/main" id="{F1D71DE1-F9B2-4550-A173-A1C0CE63C08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82808" y="5312641"/>
            <a:ext cx="4711084" cy="246221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none" lIns="72000" tIns="0" rIns="36000" bIns="0">
            <a:spAutoFit/>
          </a:bodyPr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Ort oder Anlass des Vortrags // 18. Februar 2022</a:t>
            </a:r>
          </a:p>
        </p:txBody>
      </p:sp>
      <p:pic>
        <p:nvPicPr>
          <p:cNvPr id="19" name="Grafik 18"/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6348" y="330108"/>
            <a:ext cx="1468046" cy="544572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304" y="349751"/>
            <a:ext cx="1764000" cy="512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2262892"/>
      </p:ext>
    </p:extLst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elfolie_TUD_weiß-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/>
        </p:nvSpPr>
        <p:spPr>
          <a:xfrm>
            <a:off x="0" y="1204912"/>
            <a:ext cx="12192000" cy="5653089"/>
          </a:xfrm>
          <a:prstGeom prst="rect">
            <a:avLst/>
          </a:prstGeom>
          <a:gradFill>
            <a:gsLst>
              <a:gs pos="14000">
                <a:schemeClr val="accent5"/>
              </a:gs>
              <a:gs pos="100000">
                <a:schemeClr val="accent4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sp>
        <p:nvSpPr>
          <p:cNvPr id="12" name="Textplatzhalter 25"/>
          <p:cNvSpPr>
            <a:spLocks noGrp="1"/>
          </p:cNvSpPr>
          <p:nvPr>
            <p:ph type="body" sz="quarter" idx="10" hasCustomPrompt="1"/>
          </p:nvPr>
        </p:nvSpPr>
        <p:spPr>
          <a:xfrm>
            <a:off x="882808" y="2852116"/>
            <a:ext cx="1802014" cy="246221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txBody>
          <a:bodyPr wrap="none" lIns="72000" tIns="0" rIns="36000" bIns="0">
            <a:spAutoFit/>
          </a:bodyPr>
          <a:lstStyle>
            <a:lvl1pPr>
              <a:spcBef>
                <a:spcPts val="0"/>
              </a:spcBef>
              <a:defRPr sz="16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Vorname, Name</a:t>
            </a:r>
          </a:p>
        </p:txBody>
      </p:sp>
      <p:sp>
        <p:nvSpPr>
          <p:cNvPr id="14" name="Titel 1"/>
          <p:cNvSpPr>
            <a:spLocks noGrp="1"/>
          </p:cNvSpPr>
          <p:nvPr>
            <p:ph type="title" hasCustomPrompt="1"/>
          </p:nvPr>
        </p:nvSpPr>
        <p:spPr>
          <a:xfrm>
            <a:off x="882771" y="3835706"/>
            <a:ext cx="3941317" cy="492443"/>
          </a:xfrm>
          <a:solidFill>
            <a:schemeClr val="bg1">
              <a:alpha val="90000"/>
            </a:schemeClr>
          </a:solidFill>
          <a:ln>
            <a:noFill/>
          </a:ln>
        </p:spPr>
        <p:txBody>
          <a:bodyPr wrap="none" lIns="72000" tIns="0" rIns="36000" bIns="0">
            <a:spAutoFit/>
          </a:bodyPr>
          <a:lstStyle>
            <a:lvl1pPr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de-DE" dirty="0"/>
              <a:t>Titelmasterformat</a:t>
            </a:r>
          </a:p>
        </p:txBody>
      </p:sp>
      <p:sp>
        <p:nvSpPr>
          <p:cNvPr id="15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882772" y="5028236"/>
            <a:ext cx="6090752" cy="246221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none" lIns="72000" tIns="0" rIns="36000" bIns="0">
            <a:spAutoFit/>
          </a:bodyPr>
          <a:lstStyle>
            <a:lvl1pPr marL="0" indent="0" algn="l">
              <a:buNone/>
              <a:defRPr b="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  <p:sp>
        <p:nvSpPr>
          <p:cNvPr id="16" name="Textplatzhalter 25">
            <a:extLst>
              <a:ext uri="{FF2B5EF4-FFF2-40B4-BE49-F238E27FC236}">
                <a16:creationId xmlns:a16="http://schemas.microsoft.com/office/drawing/2014/main" id="{78DD96F1-BE0C-4FE4-B69F-BA85926561C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82808" y="3138045"/>
            <a:ext cx="3138020" cy="246221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txBody>
          <a:bodyPr wrap="none" lIns="72000" tIns="0" rIns="36000" bIns="0">
            <a:spAutoFit/>
          </a:bodyPr>
          <a:lstStyle>
            <a:lvl1pPr>
              <a:spcBef>
                <a:spcPts val="0"/>
              </a:spcBef>
              <a:defRPr sz="1600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Struktureinheit der TU Dresden</a:t>
            </a:r>
          </a:p>
        </p:txBody>
      </p:sp>
      <p:sp>
        <p:nvSpPr>
          <p:cNvPr id="17" name="Textplatzhalter 5">
            <a:extLst>
              <a:ext uri="{FF2B5EF4-FFF2-40B4-BE49-F238E27FC236}">
                <a16:creationId xmlns:a16="http://schemas.microsoft.com/office/drawing/2014/main" id="{AB2194A4-CBE4-4A84-B1E9-D417CDD94A3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82770" y="4375609"/>
            <a:ext cx="4803348" cy="492443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none" lIns="72000" tIns="0" rIns="36000" bIns="0">
            <a:spAutoFit/>
          </a:bodyPr>
          <a:lstStyle>
            <a:lvl1pPr>
              <a:defRPr sz="3200" b="0">
                <a:solidFill>
                  <a:schemeClr val="accent1"/>
                </a:solidFill>
              </a:defRPr>
            </a:lvl1pPr>
            <a:lvl3pPr marL="72000" indent="0">
              <a:buNone/>
              <a:defRPr/>
            </a:lvl3pPr>
            <a:lvl4pPr marL="180000" indent="0">
              <a:buNone/>
              <a:defRPr/>
            </a:lvl4pPr>
          </a:lstStyle>
          <a:p>
            <a:pPr lvl="0"/>
            <a:r>
              <a:rPr lang="de-DE" dirty="0"/>
              <a:t>durch Kicken bearbeiten</a:t>
            </a:r>
          </a:p>
        </p:txBody>
      </p:sp>
      <p:sp>
        <p:nvSpPr>
          <p:cNvPr id="24" name="Textplatzhalter 7">
            <a:extLst>
              <a:ext uri="{FF2B5EF4-FFF2-40B4-BE49-F238E27FC236}">
                <a16:creationId xmlns:a16="http://schemas.microsoft.com/office/drawing/2014/main" id="{F1D71DE1-F9B2-4550-A173-A1C0CE63C08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82808" y="5312641"/>
            <a:ext cx="4711084" cy="246221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none" lIns="72000" tIns="0" rIns="36000" bIns="0">
            <a:spAutoFit/>
          </a:bodyPr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Ort oder Anlass des Vortrags // 18. Februar 2022</a:t>
            </a:r>
          </a:p>
        </p:txBody>
      </p:sp>
      <p:pic>
        <p:nvPicPr>
          <p:cNvPr id="11" name="Grafik 10"/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6348" y="330108"/>
            <a:ext cx="1468046" cy="544572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304" y="349751"/>
            <a:ext cx="1764000" cy="512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400520"/>
      </p:ext>
    </p:extLst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elfolie_TUD_weiß-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/>
        </p:nvSpPr>
        <p:spPr>
          <a:xfrm>
            <a:off x="0" y="1204912"/>
            <a:ext cx="12192000" cy="5653089"/>
          </a:xfrm>
          <a:prstGeom prst="rect">
            <a:avLst/>
          </a:prstGeom>
          <a:gradFill>
            <a:gsLst>
              <a:gs pos="14000">
                <a:srgbClr val="951B81"/>
              </a:gs>
              <a:gs pos="100000">
                <a:srgbClr val="59358C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sp>
        <p:nvSpPr>
          <p:cNvPr id="12" name="Textplatzhalter 25"/>
          <p:cNvSpPr>
            <a:spLocks noGrp="1"/>
          </p:cNvSpPr>
          <p:nvPr>
            <p:ph type="body" sz="quarter" idx="10" hasCustomPrompt="1"/>
          </p:nvPr>
        </p:nvSpPr>
        <p:spPr>
          <a:xfrm>
            <a:off x="882808" y="2852116"/>
            <a:ext cx="1802014" cy="246221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txBody>
          <a:bodyPr wrap="none" lIns="72000" tIns="0" rIns="36000" bIns="0">
            <a:spAutoFit/>
          </a:bodyPr>
          <a:lstStyle>
            <a:lvl1pPr>
              <a:spcBef>
                <a:spcPts val="0"/>
              </a:spcBef>
              <a:defRPr sz="16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Vorname, Name</a:t>
            </a:r>
          </a:p>
        </p:txBody>
      </p:sp>
      <p:sp>
        <p:nvSpPr>
          <p:cNvPr id="14" name="Titel 1"/>
          <p:cNvSpPr>
            <a:spLocks noGrp="1"/>
          </p:cNvSpPr>
          <p:nvPr>
            <p:ph type="title" hasCustomPrompt="1"/>
          </p:nvPr>
        </p:nvSpPr>
        <p:spPr>
          <a:xfrm>
            <a:off x="882771" y="3835706"/>
            <a:ext cx="3941317" cy="492443"/>
          </a:xfrm>
          <a:solidFill>
            <a:schemeClr val="bg1">
              <a:alpha val="90000"/>
            </a:schemeClr>
          </a:solidFill>
          <a:ln>
            <a:noFill/>
          </a:ln>
        </p:spPr>
        <p:txBody>
          <a:bodyPr wrap="none" lIns="72000" tIns="0" rIns="36000" bIns="0">
            <a:spAutoFit/>
          </a:bodyPr>
          <a:lstStyle>
            <a:lvl1pPr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de-DE" dirty="0"/>
              <a:t>Titelmasterformat</a:t>
            </a:r>
          </a:p>
        </p:txBody>
      </p:sp>
      <p:sp>
        <p:nvSpPr>
          <p:cNvPr id="15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882772" y="5028236"/>
            <a:ext cx="6090752" cy="246221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none" lIns="72000" tIns="0" rIns="36000" bIns="0">
            <a:spAutoFit/>
          </a:bodyPr>
          <a:lstStyle>
            <a:lvl1pPr marL="0" indent="0" algn="l">
              <a:buNone/>
              <a:defRPr b="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  <p:sp>
        <p:nvSpPr>
          <p:cNvPr id="16" name="Textplatzhalter 25">
            <a:extLst>
              <a:ext uri="{FF2B5EF4-FFF2-40B4-BE49-F238E27FC236}">
                <a16:creationId xmlns:a16="http://schemas.microsoft.com/office/drawing/2014/main" id="{78DD96F1-BE0C-4FE4-B69F-BA85926561C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82808" y="3138045"/>
            <a:ext cx="3138020" cy="246221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txBody>
          <a:bodyPr wrap="none" lIns="72000" tIns="0" rIns="36000" bIns="0">
            <a:spAutoFit/>
          </a:bodyPr>
          <a:lstStyle>
            <a:lvl1pPr>
              <a:spcBef>
                <a:spcPts val="0"/>
              </a:spcBef>
              <a:defRPr sz="1600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Struktureinheit der TU Dresden</a:t>
            </a:r>
          </a:p>
        </p:txBody>
      </p:sp>
      <p:sp>
        <p:nvSpPr>
          <p:cNvPr id="17" name="Textplatzhalter 5">
            <a:extLst>
              <a:ext uri="{FF2B5EF4-FFF2-40B4-BE49-F238E27FC236}">
                <a16:creationId xmlns:a16="http://schemas.microsoft.com/office/drawing/2014/main" id="{AB2194A4-CBE4-4A84-B1E9-D417CDD94A3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82770" y="4375609"/>
            <a:ext cx="4803348" cy="492443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none" lIns="72000" tIns="0" rIns="36000" bIns="0">
            <a:spAutoFit/>
          </a:bodyPr>
          <a:lstStyle>
            <a:lvl1pPr>
              <a:defRPr sz="3200" b="0">
                <a:solidFill>
                  <a:schemeClr val="accent1"/>
                </a:solidFill>
              </a:defRPr>
            </a:lvl1pPr>
            <a:lvl3pPr marL="72000" indent="0">
              <a:buNone/>
              <a:defRPr/>
            </a:lvl3pPr>
            <a:lvl4pPr marL="180000" indent="0">
              <a:buNone/>
              <a:defRPr/>
            </a:lvl4pPr>
          </a:lstStyle>
          <a:p>
            <a:pPr lvl="0"/>
            <a:r>
              <a:rPr lang="de-DE" dirty="0"/>
              <a:t>durch Kicken bearbeiten</a:t>
            </a:r>
          </a:p>
        </p:txBody>
      </p:sp>
      <p:sp>
        <p:nvSpPr>
          <p:cNvPr id="24" name="Textplatzhalter 7">
            <a:extLst>
              <a:ext uri="{FF2B5EF4-FFF2-40B4-BE49-F238E27FC236}">
                <a16:creationId xmlns:a16="http://schemas.microsoft.com/office/drawing/2014/main" id="{F1D71DE1-F9B2-4550-A173-A1C0CE63C08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82808" y="5312641"/>
            <a:ext cx="4711084" cy="246221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none" lIns="72000" tIns="0" rIns="36000" bIns="0">
            <a:spAutoFit/>
          </a:bodyPr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Ort oder Anlass des Vortrags // 18. Februar 2022</a:t>
            </a:r>
          </a:p>
        </p:txBody>
      </p:sp>
      <p:pic>
        <p:nvPicPr>
          <p:cNvPr id="11" name="Grafik 10"/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6348" y="330108"/>
            <a:ext cx="1468046" cy="544572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304" y="349751"/>
            <a:ext cx="1764000" cy="512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369740"/>
      </p:ext>
    </p:extLst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74712" y="346075"/>
            <a:ext cx="10580687" cy="684213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/>
              <a:t>Das ist eine Überschrift</a:t>
            </a:r>
            <a:br>
              <a:rPr lang="de-DE" dirty="0"/>
            </a:br>
            <a:r>
              <a:rPr lang="de-DE" dirty="0"/>
              <a:t>in zwei Zeilen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74712" y="1481138"/>
            <a:ext cx="10580687" cy="4360861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/>
              <a:t>Erste Textebene (16pt bis Ebene 4)</a:t>
            </a:r>
          </a:p>
          <a:p>
            <a:pPr lvl="1"/>
            <a:r>
              <a:rPr lang="de-DE" dirty="0"/>
              <a:t>Zweite Textebene für Aufzählungen</a:t>
            </a:r>
          </a:p>
          <a:p>
            <a:pPr lvl="2"/>
            <a:r>
              <a:rPr lang="de-DE" dirty="0"/>
              <a:t>Dritte Textebene bei viel Text (14pt)</a:t>
            </a:r>
          </a:p>
          <a:p>
            <a:pPr lvl="3"/>
            <a:r>
              <a:rPr lang="de-DE" dirty="0"/>
              <a:t>Vierte Textebene für Aufzählungen bei viel Text</a:t>
            </a:r>
          </a:p>
          <a:p>
            <a:pPr lvl="4"/>
            <a:r>
              <a:rPr lang="de-DE" dirty="0"/>
              <a:t>Fünfte Ebene (nachfolgend alles 14 </a:t>
            </a:r>
            <a:r>
              <a:rPr lang="de-DE" dirty="0" err="1"/>
              <a:t>pt</a:t>
            </a:r>
            <a:r>
              <a:rPr lang="de-DE" dirty="0"/>
              <a:t>)</a:t>
            </a:r>
          </a:p>
          <a:p>
            <a:pPr lvl="5"/>
            <a:r>
              <a:rPr lang="de-DE" dirty="0"/>
              <a:t>Sechste Textebene für Aufzählungen bei viel Text</a:t>
            </a:r>
          </a:p>
          <a:p>
            <a:pPr lvl="6"/>
            <a:r>
              <a:rPr lang="de-DE" dirty="0"/>
              <a:t>Siebte Textebene für Aufzählungen bei viel Text</a:t>
            </a:r>
          </a:p>
          <a:p>
            <a:pPr lvl="7"/>
            <a:r>
              <a:rPr lang="de-DE" dirty="0"/>
              <a:t>Achte Textebene für Aufzählungen bei viel Text</a:t>
            </a:r>
          </a:p>
          <a:p>
            <a:pPr lvl="8"/>
            <a:r>
              <a:rPr lang="de-DE" dirty="0"/>
              <a:t>Neunte Textebene für Aufzählungen bei viel Text</a:t>
            </a:r>
          </a:p>
          <a:p>
            <a:pPr lvl="5"/>
            <a:endParaRPr lang="de-DE" dirty="0"/>
          </a:p>
        </p:txBody>
      </p:sp>
      <p:sp>
        <p:nvSpPr>
          <p:cNvPr id="4" name="Textfeld 3"/>
          <p:cNvSpPr txBox="1"/>
          <p:nvPr userDrawn="1"/>
        </p:nvSpPr>
        <p:spPr>
          <a:xfrm>
            <a:off x="2477770" y="6319797"/>
            <a:ext cx="4485005" cy="369332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lvl="0" indent="0" algn="l" defTabSz="91426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800" dirty="0">
                <a:solidFill>
                  <a:schemeClr val="tx2"/>
                </a:solidFill>
              </a:rPr>
              <a:t>Title </a:t>
            </a:r>
            <a:r>
              <a:rPr lang="de-DE" sz="800" dirty="0" err="1">
                <a:solidFill>
                  <a:schemeClr val="tx2"/>
                </a:solidFill>
              </a:rPr>
              <a:t>of</a:t>
            </a:r>
            <a:r>
              <a:rPr lang="de-DE" sz="800" dirty="0">
                <a:solidFill>
                  <a:schemeClr val="tx2"/>
                </a:solidFill>
              </a:rPr>
              <a:t> </a:t>
            </a:r>
            <a:r>
              <a:rPr lang="de-DE" sz="800" dirty="0" err="1">
                <a:solidFill>
                  <a:schemeClr val="tx2"/>
                </a:solidFill>
              </a:rPr>
              <a:t>the</a:t>
            </a:r>
            <a:r>
              <a:rPr lang="de-DE" sz="800" dirty="0">
                <a:solidFill>
                  <a:schemeClr val="tx2"/>
                </a:solidFill>
              </a:rPr>
              <a:t> </a:t>
            </a:r>
            <a:r>
              <a:rPr lang="de-DE" sz="800" dirty="0" err="1">
                <a:solidFill>
                  <a:schemeClr val="tx2"/>
                </a:solidFill>
              </a:rPr>
              <a:t>Presentation</a:t>
            </a:r>
            <a:r>
              <a:rPr lang="de-DE" sz="800" dirty="0">
                <a:solidFill>
                  <a:schemeClr val="tx2"/>
                </a:solidFill>
              </a:rPr>
              <a:t> </a:t>
            </a:r>
          </a:p>
          <a:p>
            <a:pPr marL="0" marR="0" lvl="0" indent="0" algn="l" defTabSz="91426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800" dirty="0">
                <a:solidFill>
                  <a:schemeClr val="tx2"/>
                </a:solidFill>
              </a:rPr>
              <a:t>Chair </a:t>
            </a:r>
            <a:r>
              <a:rPr lang="de-DE" sz="800" dirty="0" err="1">
                <a:solidFill>
                  <a:schemeClr val="tx2"/>
                </a:solidFill>
              </a:rPr>
              <a:t>of</a:t>
            </a:r>
            <a:r>
              <a:rPr lang="de-DE" sz="800" dirty="0">
                <a:solidFill>
                  <a:schemeClr val="tx2"/>
                </a:solidFill>
              </a:rPr>
              <a:t> Business Administration, </a:t>
            </a:r>
            <a:r>
              <a:rPr lang="de-DE" sz="800" dirty="0" err="1">
                <a:solidFill>
                  <a:schemeClr val="tx2"/>
                </a:solidFill>
              </a:rPr>
              <a:t>esp</a:t>
            </a:r>
            <a:r>
              <a:rPr lang="de-DE" sz="800" dirty="0">
                <a:solidFill>
                  <a:schemeClr val="tx2"/>
                </a:solidFill>
              </a:rPr>
              <a:t>. </a:t>
            </a:r>
            <a:r>
              <a:rPr lang="de-DE" sz="800" dirty="0" err="1">
                <a:solidFill>
                  <a:schemeClr val="tx2"/>
                </a:solidFill>
              </a:rPr>
              <a:t>Logistics</a:t>
            </a:r>
            <a:r>
              <a:rPr lang="de-DE" sz="800" dirty="0">
                <a:solidFill>
                  <a:schemeClr val="tx2"/>
                </a:solidFill>
              </a:rPr>
              <a:t> / First </a:t>
            </a:r>
            <a:r>
              <a:rPr lang="de-DE" sz="800" dirty="0" err="1">
                <a:solidFill>
                  <a:schemeClr val="tx2"/>
                </a:solidFill>
              </a:rPr>
              <a:t>name</a:t>
            </a:r>
            <a:r>
              <a:rPr lang="de-DE" sz="800" dirty="0">
                <a:solidFill>
                  <a:schemeClr val="tx2"/>
                </a:solidFill>
              </a:rPr>
              <a:t> Last </a:t>
            </a:r>
            <a:r>
              <a:rPr lang="de-DE" sz="800" dirty="0" err="1">
                <a:solidFill>
                  <a:schemeClr val="tx2"/>
                </a:solidFill>
              </a:rPr>
              <a:t>name</a:t>
            </a:r>
            <a:r>
              <a:rPr lang="de-DE" sz="800" dirty="0">
                <a:solidFill>
                  <a:schemeClr val="tx2"/>
                </a:solidFill>
              </a:rPr>
              <a:t> </a:t>
            </a:r>
            <a:r>
              <a:rPr lang="de-DE" sz="800" dirty="0" err="1">
                <a:solidFill>
                  <a:schemeClr val="tx2"/>
                </a:solidFill>
              </a:rPr>
              <a:t>of</a:t>
            </a:r>
            <a:r>
              <a:rPr lang="de-DE" sz="800" dirty="0">
                <a:solidFill>
                  <a:schemeClr val="tx2"/>
                </a:solidFill>
              </a:rPr>
              <a:t> </a:t>
            </a:r>
            <a:r>
              <a:rPr lang="de-DE" sz="800" dirty="0" err="1">
                <a:solidFill>
                  <a:schemeClr val="tx2"/>
                </a:solidFill>
              </a:rPr>
              <a:t>lecturer</a:t>
            </a:r>
            <a:r>
              <a:rPr lang="de-DE" sz="800" dirty="0">
                <a:solidFill>
                  <a:schemeClr val="tx2"/>
                </a:solidFill>
              </a:rPr>
              <a:t> </a:t>
            </a:r>
            <a:br>
              <a:rPr lang="de-DE" sz="800" dirty="0">
                <a:solidFill>
                  <a:schemeClr val="tx2"/>
                </a:solidFill>
              </a:rPr>
            </a:br>
            <a:r>
              <a:rPr lang="de-DE" sz="800" dirty="0">
                <a:solidFill>
                  <a:schemeClr val="tx2"/>
                </a:solidFill>
              </a:rPr>
              <a:t>Place </a:t>
            </a:r>
            <a:r>
              <a:rPr lang="de-DE" sz="800" dirty="0" err="1">
                <a:solidFill>
                  <a:schemeClr val="tx2"/>
                </a:solidFill>
              </a:rPr>
              <a:t>or</a:t>
            </a:r>
            <a:r>
              <a:rPr lang="de-DE" sz="800" dirty="0">
                <a:solidFill>
                  <a:schemeClr val="tx2"/>
                </a:solidFill>
              </a:rPr>
              <a:t> </a:t>
            </a:r>
            <a:r>
              <a:rPr lang="de-DE" sz="800" dirty="0" err="1">
                <a:solidFill>
                  <a:schemeClr val="tx2"/>
                </a:solidFill>
              </a:rPr>
              <a:t>occasion</a:t>
            </a:r>
            <a:r>
              <a:rPr lang="de-DE" sz="800" dirty="0">
                <a:solidFill>
                  <a:schemeClr val="tx2"/>
                </a:solidFill>
              </a:rPr>
              <a:t> </a:t>
            </a:r>
            <a:r>
              <a:rPr lang="de-DE" sz="800" dirty="0" err="1">
                <a:solidFill>
                  <a:schemeClr val="tx2"/>
                </a:solidFill>
              </a:rPr>
              <a:t>of</a:t>
            </a:r>
            <a:r>
              <a:rPr lang="de-DE" sz="800" dirty="0">
                <a:solidFill>
                  <a:schemeClr val="tx2"/>
                </a:solidFill>
              </a:rPr>
              <a:t> </a:t>
            </a:r>
            <a:r>
              <a:rPr lang="de-DE" sz="800" dirty="0" err="1">
                <a:solidFill>
                  <a:schemeClr val="tx2"/>
                </a:solidFill>
              </a:rPr>
              <a:t>the</a:t>
            </a:r>
            <a:r>
              <a:rPr lang="de-DE" sz="800" dirty="0">
                <a:solidFill>
                  <a:schemeClr val="tx2"/>
                </a:solidFill>
              </a:rPr>
              <a:t> </a:t>
            </a:r>
            <a:r>
              <a:rPr lang="de-DE" sz="800" dirty="0" err="1">
                <a:solidFill>
                  <a:schemeClr val="tx2"/>
                </a:solidFill>
              </a:rPr>
              <a:t>lecture</a:t>
            </a:r>
            <a:r>
              <a:rPr lang="de-DE" sz="800" dirty="0">
                <a:solidFill>
                  <a:schemeClr val="tx2"/>
                </a:solidFill>
              </a:rPr>
              <a:t> // Date</a:t>
            </a:r>
            <a:endParaRPr lang="de-DE" sz="800" dirty="0">
              <a:solidFill>
                <a:schemeClr val="tx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7157720" y="6306444"/>
            <a:ext cx="704850" cy="369332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lvl="0" indent="0" algn="l" defTabSz="91426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lang="de-DE" sz="800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de-DE" sz="800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Page</a:t>
            </a:r>
            <a:r>
              <a:rPr lang="de-DE" sz="800" baseline="0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fld id="{38F97D41-8991-4148-BA02-56FEE4AAF2CC}" type="slidenum">
              <a:rPr lang="de-DE" sz="800" baseline="0" smtClean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pPr marL="0" marR="0" lvl="0" indent="0" algn="l" defTabSz="91426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lang="de-DE" sz="800" baseline="0" dirty="0">
              <a:solidFill>
                <a:schemeClr val="tx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26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800" dirty="0">
              <a:solidFill>
                <a:schemeClr val="tx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825" y="6334183"/>
            <a:ext cx="1116268" cy="323730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78FE722B-04C9-4622-A299-1079EE0CE161}"/>
              </a:ext>
            </a:extLst>
          </p:cNvPr>
          <p:cNvPicPr>
            <a:picLocks noChangeAspect="1"/>
          </p:cNvPicPr>
          <p:nvPr userDrawn="1"/>
        </p:nvPicPr>
        <p:blipFill>
          <a:blip r:embed="rId3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2105" y="6323573"/>
            <a:ext cx="967339" cy="334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9890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2" r:id="rId1"/>
    <p:sldLayoutId id="2147483904" r:id="rId2"/>
    <p:sldLayoutId id="2147483905" r:id="rId3"/>
    <p:sldLayoutId id="2147483893" r:id="rId4"/>
    <p:sldLayoutId id="2147483906" r:id="rId5"/>
    <p:sldLayoutId id="2147483907" r:id="rId6"/>
    <p:sldLayoutId id="2147483908" r:id="rId7"/>
    <p:sldLayoutId id="2147483909" r:id="rId8"/>
    <p:sldLayoutId id="2147483910" r:id="rId9"/>
    <p:sldLayoutId id="2147483911" r:id="rId10"/>
    <p:sldLayoutId id="2147483912" r:id="rId11"/>
    <p:sldLayoutId id="2147483894" r:id="rId12"/>
    <p:sldLayoutId id="2147483913" r:id="rId13"/>
    <p:sldLayoutId id="2147483897" r:id="rId14"/>
    <p:sldLayoutId id="2147483914" r:id="rId15"/>
    <p:sldLayoutId id="2147483915" r:id="rId16"/>
    <p:sldLayoutId id="2147483916" r:id="rId17"/>
    <p:sldLayoutId id="2147483899" r:id="rId18"/>
    <p:sldLayoutId id="2147483896" r:id="rId19"/>
    <p:sldLayoutId id="2147483900" r:id="rId20"/>
    <p:sldLayoutId id="2147483901" r:id="rId21"/>
    <p:sldLayoutId id="2147483918" r:id="rId22"/>
    <p:sldLayoutId id="2147483919" r:id="rId23"/>
    <p:sldLayoutId id="2147483917" r:id="rId24"/>
    <p:sldLayoutId id="2147483902" r:id="rId25"/>
    <p:sldLayoutId id="2147483903" r:id="rId26"/>
    <p:sldLayoutId id="2147483895" r:id="rId27"/>
    <p:sldLayoutId id="2147483920" r:id="rId28"/>
    <p:sldLayoutId id="2147483921" r:id="rId29"/>
    <p:sldLayoutId id="2147483922" r:id="rId30"/>
  </p:sldLayoutIdLst>
  <p:hf hdr="0"/>
  <p:txStyles>
    <p:titleStyle>
      <a:lvl1pPr algn="l" defTabSz="914269" rtl="0" eaLnBrk="1" latinLnBrk="0" hangingPunct="1">
        <a:spcBef>
          <a:spcPct val="0"/>
        </a:spcBef>
        <a:buNone/>
        <a:defRPr sz="2400" b="1" kern="120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914269" rtl="0" eaLnBrk="1" latinLnBrk="0" hangingPunct="1">
        <a:spcBef>
          <a:spcPts val="600"/>
        </a:spcBef>
        <a:buFont typeface="Arial" panose="020B0604020202020204" pitchFamily="34" charset="0"/>
        <a:buNone/>
        <a:defRPr sz="1600" b="1" kern="1200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defTabSz="914269" rtl="0" eaLnBrk="1" latinLnBrk="0" hangingPunct="1">
        <a:spcBef>
          <a:spcPts val="600"/>
        </a:spcBef>
        <a:buFont typeface="Open Sans" panose="020B0606030504020204" pitchFamily="34" charset="0"/>
        <a:buNone/>
        <a:defRPr sz="16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252000" indent="-252000" algn="l" defTabSz="914269" rtl="0" eaLnBrk="1" latinLnBrk="0" hangingPunct="1">
        <a:spcBef>
          <a:spcPts val="0"/>
        </a:spcBef>
        <a:buFont typeface="Arial" panose="020B0604020202020204" pitchFamily="34" charset="0"/>
        <a:buChar char="—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252000" indent="-144000" algn="l" defTabSz="914269" rtl="0" eaLnBrk="1" latinLnBrk="0" hangingPunct="1">
        <a:spcBef>
          <a:spcPts val="0"/>
        </a:spcBef>
        <a:buFont typeface="Open Sans" panose="020B0606030504020204" pitchFamily="34" charset="0"/>
        <a:buChar char="–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0" indent="0" algn="l" defTabSz="914269" rtl="0" eaLnBrk="1" latinLnBrk="0" hangingPunct="1">
        <a:spcBef>
          <a:spcPts val="600"/>
        </a:spcBef>
        <a:spcAft>
          <a:spcPts val="0"/>
        </a:spcAft>
        <a:buFont typeface="Symbol" panose="05050102010706020507" pitchFamily="18" charset="2"/>
        <a:buNone/>
        <a:defRPr sz="1400" b="1" kern="1200" baseline="0">
          <a:solidFill>
            <a:schemeClr val="accent1"/>
          </a:solidFill>
          <a:latin typeface="+mn-lt"/>
          <a:ea typeface="+mn-ea"/>
          <a:cs typeface="+mn-cs"/>
        </a:defRPr>
      </a:lvl5pPr>
      <a:lvl6pPr marL="0" marR="0" indent="0" algn="l" defTabSz="914269" rtl="0" eaLnBrk="1" fontAlgn="auto" latinLnBrk="0" hangingPunct="1">
        <a:lnSpc>
          <a:spcPct val="100000"/>
        </a:lnSpc>
        <a:spcBef>
          <a:spcPts val="6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1400" b="0" kern="1200">
          <a:solidFill>
            <a:schemeClr val="accent1"/>
          </a:solidFill>
          <a:latin typeface="+mn-lt"/>
          <a:ea typeface="+mn-ea"/>
          <a:cs typeface="+mn-cs"/>
        </a:defRPr>
      </a:lvl6pPr>
      <a:lvl7pPr marL="252000" marR="0" indent="-252000" algn="l" defTabSz="914269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anose="020B0604020202020204" pitchFamily="34" charset="0"/>
        <a:buChar char="—"/>
        <a:tabLst/>
        <a:defRPr lang="de-DE" sz="1400" kern="1200" dirty="0" smtClean="0">
          <a:solidFill>
            <a:schemeClr val="accent1"/>
          </a:solidFill>
          <a:latin typeface="+mn-lt"/>
          <a:ea typeface="+mn-ea"/>
          <a:cs typeface="+mn-cs"/>
        </a:defRPr>
      </a:lvl7pPr>
      <a:lvl8pPr marL="252000" marR="0" indent="-144000" algn="l" defTabSz="914269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Open Sans" panose="020B0606030504020204" pitchFamily="34" charset="0"/>
        <a:buChar char="–"/>
        <a:tabLst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396000" marR="0" indent="-144000" algn="l" defTabSz="914269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Wingdings" panose="05000000000000000000" pitchFamily="2" charset="2"/>
        <a:buChar char="§"/>
        <a:tabLst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5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69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02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34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7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03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36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7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6" pos="992">
          <p15:clr>
            <a:srgbClr val="F26B43"/>
          </p15:clr>
        </p15:guide>
        <p15:guide id="7" pos="1120">
          <p15:clr>
            <a:srgbClr val="F26B43"/>
          </p15:clr>
        </p15:guide>
        <p15:guide id="8" pos="1676">
          <p15:clr>
            <a:srgbClr val="F26B43"/>
          </p15:clr>
        </p15:guide>
        <p15:guide id="9" pos="1556">
          <p15:clr>
            <a:srgbClr val="F26B43"/>
          </p15:clr>
        </p15:guide>
        <p15:guide id="10" pos="2252">
          <p15:clr>
            <a:srgbClr val="F26B43"/>
          </p15:clr>
        </p15:guide>
        <p15:guide id="11" pos="2128">
          <p15:clr>
            <a:srgbClr val="F26B43"/>
          </p15:clr>
        </p15:guide>
        <p15:guide id="16" pos="3824">
          <p15:clr>
            <a:srgbClr val="F26B43"/>
          </p15:clr>
        </p15:guide>
        <p15:guide id="17" pos="3948">
          <p15:clr>
            <a:srgbClr val="F26B43"/>
          </p15:clr>
        </p15:guide>
        <p15:guide id="20" pos="4384">
          <p15:clr>
            <a:srgbClr val="F26B43"/>
          </p15:clr>
        </p15:guide>
        <p15:guide id="21" pos="4508">
          <p15:clr>
            <a:srgbClr val="F26B43"/>
          </p15:clr>
        </p15:guide>
        <p15:guide id="22" pos="6788" userDrawn="1">
          <p15:clr>
            <a:srgbClr val="F26B43"/>
          </p15:clr>
        </p15:guide>
        <p15:guide id="23" pos="6656">
          <p15:clr>
            <a:srgbClr val="F26B43"/>
          </p15:clr>
        </p15:guide>
        <p15:guide id="24" pos="4960">
          <p15:clr>
            <a:srgbClr val="F26B43"/>
          </p15:clr>
        </p15:guide>
        <p15:guide id="25" pos="5084">
          <p15:clr>
            <a:srgbClr val="F26B43"/>
          </p15:clr>
        </p15:guide>
        <p15:guide id="30" orient="horz" pos="538">
          <p15:clr>
            <a:srgbClr val="F26B43"/>
          </p15:clr>
        </p15:guide>
        <p15:guide id="31" pos="551">
          <p15:clr>
            <a:srgbClr val="F26B43"/>
          </p15:clr>
        </p15:guide>
        <p15:guide id="39" pos="6085" userDrawn="1">
          <p15:clr>
            <a:srgbClr val="F26B43"/>
          </p15:clr>
        </p15:guide>
        <p15:guide id="40" pos="6216">
          <p15:clr>
            <a:srgbClr val="F26B43"/>
          </p15:clr>
        </p15:guide>
        <p15:guide id="41" pos="2692">
          <p15:clr>
            <a:srgbClr val="F26B43"/>
          </p15:clr>
        </p15:guide>
        <p15:guide id="42" pos="2808">
          <p15:clr>
            <a:srgbClr val="F26B43"/>
          </p15:clr>
        </p15:guide>
        <p15:guide id="43" pos="3260">
          <p15:clr>
            <a:srgbClr val="F26B43"/>
          </p15:clr>
        </p15:guide>
        <p15:guide id="44" pos="3380">
          <p15:clr>
            <a:srgbClr val="F26B43"/>
          </p15:clr>
        </p15:guide>
        <p15:guide id="50" pos="5520">
          <p15:clr>
            <a:srgbClr val="F26B43"/>
          </p15:clr>
        </p15:guide>
        <p15:guide id="52" orient="horz" pos="933">
          <p15:clr>
            <a:srgbClr val="F26B43"/>
          </p15:clr>
        </p15:guide>
        <p15:guide id="53" orient="horz" pos="759">
          <p15:clr>
            <a:srgbClr val="F26B43"/>
          </p15:clr>
        </p15:guide>
        <p15:guide id="58" orient="horz" pos="218">
          <p15:clr>
            <a:srgbClr val="F26B43"/>
          </p15:clr>
        </p15:guide>
        <p15:guide id="59" orient="horz" pos="3680">
          <p15:clr>
            <a:srgbClr val="F26B43"/>
          </p15:clr>
        </p15:guide>
        <p15:guide id="60" orient="horz" pos="3861">
          <p15:clr>
            <a:srgbClr val="F26B43"/>
          </p15:clr>
        </p15:guide>
        <p15:guide id="62" orient="horz" pos="2130">
          <p15:clr>
            <a:srgbClr val="F26B43"/>
          </p15:clr>
        </p15:guide>
        <p15:guide id="65" pos="5648">
          <p15:clr>
            <a:srgbClr val="F26B43"/>
          </p15:clr>
        </p15:guide>
        <p15:guide id="66" orient="horz" pos="649">
          <p15:clr>
            <a:srgbClr val="F26B43"/>
          </p15:clr>
        </p15:guide>
        <p15:guide id="67" pos="7216">
          <p15:clr>
            <a:srgbClr val="F26B43"/>
          </p15:clr>
        </p15:guide>
        <p15:guide id="69" orient="horz" pos="3988">
          <p15:clr>
            <a:srgbClr val="F26B43"/>
          </p15:clr>
        </p15:guide>
        <p15:guide id="70" orient="horz" pos="4196">
          <p15:clr>
            <a:srgbClr val="F26B43"/>
          </p15:clr>
        </p15:guide>
        <p15:guide id="71" pos="318">
          <p15:clr>
            <a:srgbClr val="F26B43"/>
          </p15:clr>
        </p15:guide>
        <p15:guide id="72" orient="horz" pos="411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inkscape.org/de/" TargetMode="Externa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882808" y="2852116"/>
            <a:ext cx="2213748" cy="246221"/>
          </a:xfrm>
        </p:spPr>
        <p:txBody>
          <a:bodyPr/>
          <a:lstStyle/>
          <a:p>
            <a:r>
              <a:rPr lang="de-DE" dirty="0"/>
              <a:t>First </a:t>
            </a:r>
            <a:r>
              <a:rPr lang="de-DE" dirty="0" err="1"/>
              <a:t>name</a:t>
            </a:r>
            <a:r>
              <a:rPr lang="de-DE" dirty="0"/>
              <a:t> Last </a:t>
            </a:r>
            <a:r>
              <a:rPr lang="de-DE" dirty="0" err="1"/>
              <a:t>name</a:t>
            </a:r>
            <a:endParaRPr lang="de-DE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882771" y="3835706"/>
            <a:ext cx="4978735" cy="492443"/>
          </a:xfrm>
        </p:spPr>
        <p:txBody>
          <a:bodyPr/>
          <a:lstStyle/>
          <a:p>
            <a:r>
              <a:rPr lang="de-DE" dirty="0"/>
              <a:t>Title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Presentation</a:t>
            </a:r>
            <a:endParaRPr lang="de-DE" dirty="0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1"/>
          </p:nvPr>
        </p:nvSpPr>
        <p:spPr>
          <a:xfrm>
            <a:off x="882808" y="3138045"/>
            <a:ext cx="9294019" cy="246221"/>
          </a:xfrm>
        </p:spPr>
        <p:txBody>
          <a:bodyPr/>
          <a:lstStyle/>
          <a:p>
            <a:r>
              <a:rPr lang="de-DE" dirty="0"/>
              <a:t>Faculty </a:t>
            </a:r>
            <a:r>
              <a:rPr lang="de-DE" dirty="0" err="1"/>
              <a:t>of</a:t>
            </a:r>
            <a:r>
              <a:rPr lang="de-DE" dirty="0"/>
              <a:t> Business Administration and Economics, Chair </a:t>
            </a:r>
            <a:r>
              <a:rPr lang="de-DE" dirty="0" err="1"/>
              <a:t>of</a:t>
            </a:r>
            <a:r>
              <a:rPr lang="de-DE" dirty="0"/>
              <a:t> Business Administration, </a:t>
            </a:r>
            <a:r>
              <a:rPr lang="de-DE" dirty="0" err="1"/>
              <a:t>esp</a:t>
            </a:r>
            <a:r>
              <a:rPr lang="de-DE" dirty="0"/>
              <a:t>. </a:t>
            </a:r>
            <a:r>
              <a:rPr lang="de-DE" dirty="0" err="1"/>
              <a:t>Logistics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>
          <a:xfrm>
            <a:off x="882770" y="4375609"/>
            <a:ext cx="5230406" cy="492443"/>
          </a:xfrm>
        </p:spPr>
        <p:txBody>
          <a:bodyPr/>
          <a:lstStyle/>
          <a:p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Presentation</a:t>
            </a:r>
            <a:endParaRPr lang="de-DE" dirty="0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D95B52F2-540E-4631-9531-8FE78BCB41A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5375" y="5613615"/>
            <a:ext cx="1500025" cy="518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8022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BCC9E6-4101-4A3A-9C33-0EB8C950A7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2771" y="3835706"/>
            <a:ext cx="3343864" cy="492443"/>
          </a:xfrm>
        </p:spPr>
        <p:txBody>
          <a:bodyPr/>
          <a:lstStyle/>
          <a:p>
            <a:r>
              <a:rPr lang="de-DE" dirty="0"/>
              <a:t>Outline </a:t>
            </a:r>
            <a:r>
              <a:rPr lang="de-DE" dirty="0" err="1"/>
              <a:t>element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04755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36064B-CA18-4A4D-AF14-5F99C6E09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5161763-BE5F-473F-865E-60ECFC87E8C2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5880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Colours </a:t>
            </a:r>
            <a:br>
              <a:rPr lang="de-DE" dirty="0"/>
            </a:br>
            <a:r>
              <a:rPr lang="de-DE" b="0" dirty="0"/>
              <a:t>Basic </a:t>
            </a:r>
            <a:r>
              <a:rPr lang="de-DE" b="0" dirty="0" err="1"/>
              <a:t>colours</a:t>
            </a:r>
            <a:r>
              <a:rPr lang="de-DE" b="0" dirty="0"/>
              <a:t> and </a:t>
            </a:r>
            <a:r>
              <a:rPr lang="de-DE" b="0" dirty="0" err="1"/>
              <a:t>variants</a:t>
            </a:r>
            <a:endParaRPr lang="de-DE" b="0" dirty="0"/>
          </a:p>
        </p:txBody>
      </p:sp>
      <p:sp>
        <p:nvSpPr>
          <p:cNvPr id="2" name="Inhaltsplatzhalter 1"/>
          <p:cNvSpPr>
            <a:spLocks noGrp="1"/>
          </p:cNvSpPr>
          <p:nvPr>
            <p:ph sz="quarter" idx="10"/>
          </p:nvPr>
        </p:nvSpPr>
        <p:spPr>
          <a:xfrm>
            <a:off x="874711" y="1847813"/>
            <a:ext cx="5195889" cy="3886238"/>
          </a:xfrm>
        </p:spPr>
        <p:txBody>
          <a:bodyPr>
            <a:normAutofit/>
          </a:bodyPr>
          <a:lstStyle/>
          <a:p>
            <a:pPr marL="72000" lvl="1"/>
            <a:r>
              <a:rPr lang="de-DE" dirty="0"/>
              <a:t>The TU </a:t>
            </a:r>
            <a:r>
              <a:rPr lang="de-DE" dirty="0" err="1"/>
              <a:t>Dresden's</a:t>
            </a:r>
            <a:r>
              <a:rPr lang="de-DE" dirty="0"/>
              <a:t> </a:t>
            </a:r>
            <a:r>
              <a:rPr lang="de-DE" b="1" dirty="0" err="1"/>
              <a:t>corporate</a:t>
            </a:r>
            <a:r>
              <a:rPr lang="de-DE" b="1" dirty="0"/>
              <a:t> </a:t>
            </a:r>
            <a:r>
              <a:rPr lang="de-DE" b="1" dirty="0" err="1"/>
              <a:t>colour</a:t>
            </a:r>
            <a:r>
              <a:rPr lang="de-DE" b="1" dirty="0"/>
              <a:t> </a:t>
            </a:r>
            <a:r>
              <a:rPr lang="de-DE" b="1" dirty="0" err="1"/>
              <a:t>is</a:t>
            </a:r>
            <a:r>
              <a:rPr lang="de-DE" b="1" dirty="0"/>
              <a:t> </a:t>
            </a:r>
            <a:r>
              <a:rPr lang="de-DE" b="1" dirty="0" err="1"/>
              <a:t>dark</a:t>
            </a:r>
            <a:r>
              <a:rPr lang="de-DE" b="1" dirty="0"/>
              <a:t> </a:t>
            </a:r>
            <a:r>
              <a:rPr lang="de-DE" b="1" dirty="0" err="1"/>
              <a:t>blue</a:t>
            </a:r>
            <a:r>
              <a:rPr lang="de-DE" dirty="0"/>
              <a:t>, HKS 41.</a:t>
            </a:r>
          </a:p>
          <a:p>
            <a:pPr marL="72000" lvl="1"/>
            <a:r>
              <a:rPr lang="de-DE" dirty="0"/>
              <a:t>In </a:t>
            </a:r>
            <a:r>
              <a:rPr lang="de-DE" dirty="0" err="1"/>
              <a:t>addition</a:t>
            </a:r>
            <a:r>
              <a:rPr lang="de-DE" dirty="0"/>
              <a:t>, a </a:t>
            </a:r>
            <a:r>
              <a:rPr lang="de-DE" dirty="0" err="1"/>
              <a:t>range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b="1" dirty="0" err="1"/>
              <a:t>secondary</a:t>
            </a:r>
            <a:r>
              <a:rPr lang="de-DE" b="1" dirty="0"/>
              <a:t> </a:t>
            </a:r>
            <a:r>
              <a:rPr lang="de-DE" b="1" dirty="0" err="1"/>
              <a:t>colours</a:t>
            </a:r>
            <a:r>
              <a:rPr lang="de-DE" dirty="0"/>
              <a:t> </a:t>
            </a:r>
            <a:r>
              <a:rPr lang="de-DE" dirty="0" err="1"/>
              <a:t>defined</a:t>
            </a:r>
            <a:r>
              <a:rPr lang="de-DE" dirty="0"/>
              <a:t>.</a:t>
            </a:r>
          </a:p>
          <a:p>
            <a:pPr marL="467288" lvl="2"/>
            <a:r>
              <a:rPr lang="de-DE" dirty="0"/>
              <a:t>The </a:t>
            </a:r>
            <a:r>
              <a:rPr lang="de-DE" dirty="0" err="1"/>
              <a:t>colours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used</a:t>
            </a:r>
            <a:r>
              <a:rPr lang="de-DE" dirty="0"/>
              <a:t> in different </a:t>
            </a:r>
            <a:r>
              <a:rPr lang="de-DE" dirty="0" err="1"/>
              <a:t>opacities</a:t>
            </a:r>
            <a:r>
              <a:rPr lang="de-DE" dirty="0"/>
              <a:t>. </a:t>
            </a:r>
          </a:p>
          <a:p>
            <a:pPr marL="467288" lvl="2"/>
            <a:r>
              <a:rPr lang="de-DE" dirty="0"/>
              <a:t>The </a:t>
            </a:r>
            <a:r>
              <a:rPr lang="de-DE" dirty="0" err="1"/>
              <a:t>colours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integrated</a:t>
            </a:r>
            <a:r>
              <a:rPr lang="de-DE" dirty="0"/>
              <a:t> </a:t>
            </a:r>
            <a:r>
              <a:rPr lang="de-DE" dirty="0" err="1"/>
              <a:t>directly</a:t>
            </a:r>
            <a:r>
              <a:rPr lang="de-DE" dirty="0"/>
              <a:t> </a:t>
            </a:r>
            <a:r>
              <a:rPr lang="de-DE" dirty="0" err="1"/>
              <a:t>into</a:t>
            </a:r>
            <a:r>
              <a:rPr lang="de-DE" dirty="0"/>
              <a:t>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presentation</a:t>
            </a:r>
            <a:r>
              <a:rPr lang="de-DE" dirty="0"/>
              <a:t> </a:t>
            </a:r>
            <a:r>
              <a:rPr lang="de-DE" dirty="0" err="1"/>
              <a:t>template</a:t>
            </a:r>
            <a:r>
              <a:rPr lang="de-DE" dirty="0"/>
              <a:t>.</a:t>
            </a:r>
          </a:p>
          <a:p>
            <a:pPr marL="467288" lvl="2"/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create</a:t>
            </a:r>
            <a:r>
              <a:rPr lang="de-DE" dirty="0"/>
              <a:t> </a:t>
            </a:r>
            <a:r>
              <a:rPr lang="de-DE" b="1" dirty="0" err="1">
                <a:solidFill>
                  <a:schemeClr val="accent2"/>
                </a:solidFill>
              </a:rPr>
              <a:t>colour</a:t>
            </a:r>
            <a:r>
              <a:rPr lang="de-DE" b="1" dirty="0">
                <a:solidFill>
                  <a:schemeClr val="accent2"/>
                </a:solidFill>
              </a:rPr>
              <a:t> </a:t>
            </a:r>
            <a:r>
              <a:rPr lang="de-DE" b="1" dirty="0" err="1">
                <a:solidFill>
                  <a:schemeClr val="accent2"/>
                </a:solidFill>
              </a:rPr>
              <a:t>palettes</a:t>
            </a:r>
            <a:r>
              <a:rPr lang="de-DE" b="1" dirty="0">
                <a:solidFill>
                  <a:schemeClr val="accent2"/>
                </a:solidFill>
              </a:rPr>
              <a:t> </a:t>
            </a:r>
            <a:r>
              <a:rPr lang="de-DE" dirty="0" err="1"/>
              <a:t>using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file</a:t>
            </a:r>
            <a:r>
              <a:rPr lang="de-DE" dirty="0"/>
              <a:t> </a:t>
            </a:r>
            <a:r>
              <a:rPr lang="de-DE" dirty="0" err="1"/>
              <a:t>path</a:t>
            </a:r>
            <a:r>
              <a:rPr lang="de-DE" dirty="0"/>
              <a:t> in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system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Office.</a:t>
            </a:r>
          </a:p>
          <a:p>
            <a:pPr marL="72000" lvl="5"/>
            <a:endParaRPr lang="de-DE" dirty="0">
              <a:solidFill>
                <a:schemeClr val="accent2"/>
              </a:solidFill>
            </a:endParaRPr>
          </a:p>
          <a:p>
            <a:pPr marL="72000" lvl="5"/>
            <a:r>
              <a:rPr lang="de-DE" dirty="0">
                <a:solidFill>
                  <a:schemeClr val="accent2"/>
                </a:solidFill>
              </a:rPr>
              <a:t>C:\Users\..................\AppData\Roaming\Microsoft\Templates\Document </a:t>
            </a:r>
            <a:r>
              <a:rPr lang="de-DE" dirty="0" err="1">
                <a:solidFill>
                  <a:schemeClr val="accent2"/>
                </a:solidFill>
              </a:rPr>
              <a:t>Themes</a:t>
            </a:r>
            <a:r>
              <a:rPr lang="de-DE" dirty="0">
                <a:solidFill>
                  <a:schemeClr val="accent2"/>
                </a:solidFill>
              </a:rPr>
              <a:t>\</a:t>
            </a:r>
            <a:r>
              <a:rPr lang="de-DE" dirty="0" err="1">
                <a:solidFill>
                  <a:schemeClr val="accent2"/>
                </a:solidFill>
              </a:rPr>
              <a:t>Theme</a:t>
            </a:r>
            <a:r>
              <a:rPr lang="de-DE" dirty="0">
                <a:solidFill>
                  <a:schemeClr val="accent2"/>
                </a:solidFill>
              </a:rPr>
              <a:t> Colors</a:t>
            </a:r>
          </a:p>
          <a:p>
            <a:endParaRPr lang="de-DE" dirty="0"/>
          </a:p>
          <a:p>
            <a:pPr lvl="2"/>
            <a:endParaRPr lang="de-DE" dirty="0"/>
          </a:p>
        </p:txBody>
      </p:sp>
      <p:pic>
        <p:nvPicPr>
          <p:cNvPr id="41" name="Grafik 40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1543" y="1856513"/>
            <a:ext cx="3939667" cy="3667379"/>
          </a:xfrm>
          <a:prstGeom prst="rect">
            <a:avLst/>
          </a:prstGeom>
        </p:spPr>
      </p:pic>
      <p:sp>
        <p:nvSpPr>
          <p:cNvPr id="42" name="Textplatzhalter 5"/>
          <p:cNvSpPr txBox="1">
            <a:spLocks/>
          </p:cNvSpPr>
          <p:nvPr/>
        </p:nvSpPr>
        <p:spPr>
          <a:xfrm>
            <a:off x="7744607" y="1593494"/>
            <a:ext cx="3836603" cy="4249737"/>
          </a:xfrm>
          <a:prstGeom prst="rect">
            <a:avLst/>
          </a:prstGeom>
          <a:ln>
            <a:noFill/>
          </a:ln>
        </p:spPr>
        <p:txBody>
          <a:bodyPr vert="horz" lIns="108000" tIns="0" rIns="0" bIns="0" rtlCol="0">
            <a:normAutofit/>
          </a:bodyPr>
          <a:lstStyle>
            <a:lvl1pPr marL="0" indent="0" algn="l" defTabSz="914269" rtl="0" eaLnBrk="1" latinLnBrk="0" hangingPunct="1">
              <a:spcBef>
                <a:spcPts val="600"/>
              </a:spcBef>
              <a:buFont typeface="Arial" panose="020B0604020202020204" pitchFamily="34" charset="0"/>
              <a:buNone/>
              <a:defRPr sz="1600" b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269" rtl="0" eaLnBrk="1" latinLnBrk="0" hangingPunct="1">
              <a:spcBef>
                <a:spcPts val="600"/>
              </a:spcBef>
              <a:buFont typeface="Open Sans" panose="020B0606030504020204" pitchFamily="34" charset="0"/>
              <a:buNone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252000" indent="-252000" algn="l" defTabSz="914269" rtl="0" eaLnBrk="1" latinLnBrk="0" hangingPunct="1">
              <a:spcBef>
                <a:spcPts val="0"/>
              </a:spcBef>
              <a:buFont typeface="Arial" panose="020B0604020202020204" pitchFamily="34" charset="0"/>
              <a:buChar char="—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252000" indent="-144000" algn="l" defTabSz="914269" rtl="0" eaLnBrk="1" latinLnBrk="0" hangingPunct="1">
              <a:spcBef>
                <a:spcPts val="0"/>
              </a:spcBef>
              <a:buFont typeface="Open Sans" panose="020B0606030504020204" pitchFamily="34" charset="0"/>
              <a:buChar char="–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269" rtl="0" eaLnBrk="1" latinLnBrk="0" hangingPunct="1"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None/>
              <a:defRPr sz="1400" b="1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0" marR="0" indent="0" algn="l" defTabSz="914269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252000" marR="0" indent="-252000" algn="l" defTabSz="91426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—"/>
              <a:tabLst/>
              <a:defRPr lang="de-DE" sz="1400" kern="1200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52000" marR="0" indent="-144000" algn="l" defTabSz="91426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Open Sans" panose="020B0606030504020204" pitchFamily="34" charset="0"/>
              <a:buChar char="–"/>
              <a:tabLst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396000" marR="0" indent="-144000" algn="l" defTabSz="91426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896938">
              <a:spcBef>
                <a:spcPts val="1200"/>
              </a:spcBef>
              <a:tabLst>
                <a:tab pos="1165225" algn="l"/>
              </a:tabLst>
            </a:pPr>
            <a:r>
              <a:rPr lang="de-DE" dirty="0"/>
              <a:t>Name	</a:t>
            </a:r>
            <a:r>
              <a:rPr lang="de-DE" dirty="0" err="1"/>
              <a:t>rgb</a:t>
            </a:r>
            <a:r>
              <a:rPr lang="de-DE" dirty="0"/>
              <a:t>		hex</a:t>
            </a:r>
          </a:p>
          <a:p>
            <a:pPr lvl="1" defTabSz="896938">
              <a:spcBef>
                <a:spcPts val="1200"/>
              </a:spcBef>
              <a:tabLst>
                <a:tab pos="1165225" algn="l"/>
              </a:tabLst>
            </a:pPr>
            <a:r>
              <a:rPr lang="de-DE" dirty="0">
                <a:solidFill>
                  <a:schemeClr val="bg1"/>
                </a:solidFill>
              </a:rPr>
              <a:t>HKS 41	0 / 48 / 94	#00305d</a:t>
            </a:r>
          </a:p>
          <a:p>
            <a:pPr lvl="1" defTabSz="896938">
              <a:spcBef>
                <a:spcPts val="1200"/>
              </a:spcBef>
              <a:tabLst>
                <a:tab pos="1165225" algn="l"/>
              </a:tabLst>
            </a:pPr>
            <a:r>
              <a:rPr lang="de-DE" dirty="0">
                <a:solidFill>
                  <a:schemeClr val="bg1"/>
                </a:solidFill>
              </a:rPr>
              <a:t>HKS 44	0 / 106 / 179	#006ab2</a:t>
            </a:r>
          </a:p>
          <a:p>
            <a:pPr lvl="1" defTabSz="896938">
              <a:spcBef>
                <a:spcPts val="1200"/>
              </a:spcBef>
              <a:tabLst>
                <a:tab pos="1165225" algn="l"/>
              </a:tabLst>
            </a:pPr>
            <a:r>
              <a:rPr lang="de-DE" dirty="0"/>
              <a:t>Cyan	0 / 158 / 224	#009de0</a:t>
            </a:r>
          </a:p>
          <a:p>
            <a:pPr lvl="1" defTabSz="896938">
              <a:spcBef>
                <a:spcPts val="1200"/>
              </a:spcBef>
              <a:tabLst>
                <a:tab pos="1165225" algn="l"/>
              </a:tabLst>
            </a:pPr>
            <a:r>
              <a:rPr lang="de-DE" dirty="0">
                <a:solidFill>
                  <a:schemeClr val="bg1"/>
                </a:solidFill>
              </a:rPr>
              <a:t>HKS 92	114 / 119 / 119	#717778</a:t>
            </a:r>
          </a:p>
          <a:p>
            <a:pPr lvl="1" defTabSz="896938">
              <a:spcBef>
                <a:spcPts val="1200"/>
              </a:spcBef>
              <a:tabLst>
                <a:tab pos="1165225" algn="l"/>
              </a:tabLst>
            </a:pPr>
            <a:r>
              <a:rPr lang="de-DE" dirty="0">
                <a:solidFill>
                  <a:schemeClr val="bg1"/>
                </a:solidFill>
              </a:rPr>
              <a:t>HKS 33	147 / 16 / 126 	#93107d</a:t>
            </a:r>
          </a:p>
          <a:p>
            <a:pPr lvl="1" defTabSz="896938">
              <a:spcBef>
                <a:spcPts val="1200"/>
              </a:spcBef>
              <a:tabLst>
                <a:tab pos="1165225" algn="l"/>
              </a:tabLst>
            </a:pPr>
            <a:r>
              <a:rPr lang="de-DE" dirty="0">
                <a:solidFill>
                  <a:schemeClr val="bg1"/>
                </a:solidFill>
              </a:rPr>
              <a:t>HKS 36	84 / 55 / 138	#54368a</a:t>
            </a:r>
          </a:p>
          <a:p>
            <a:pPr lvl="1" defTabSz="896938">
              <a:spcBef>
                <a:spcPts val="1200"/>
              </a:spcBef>
              <a:tabLst>
                <a:tab pos="1165225" algn="l"/>
              </a:tabLst>
            </a:pPr>
            <a:r>
              <a:rPr lang="de-DE" dirty="0"/>
              <a:t>HKS 65	106 / 176 / 35	#69af22</a:t>
            </a:r>
          </a:p>
          <a:p>
            <a:pPr lvl="1" defTabSz="896938">
              <a:spcBef>
                <a:spcPts val="1200"/>
              </a:spcBef>
              <a:tabLst>
                <a:tab pos="1165225" algn="l"/>
              </a:tabLst>
            </a:pPr>
            <a:r>
              <a:rPr lang="de-DE" dirty="0">
                <a:solidFill>
                  <a:schemeClr val="bg1"/>
                </a:solidFill>
              </a:rPr>
              <a:t>HKS 57	0 / 125 / 64	#007d3f</a:t>
            </a:r>
          </a:p>
          <a:p>
            <a:pPr lvl="1" defTabSz="896938">
              <a:spcBef>
                <a:spcPts val="1200"/>
              </a:spcBef>
              <a:tabLst>
                <a:tab pos="1165225" algn="l"/>
              </a:tabLst>
            </a:pPr>
            <a:r>
              <a:rPr lang="de-DE" dirty="0"/>
              <a:t>HKS 07	238 / 127 / 0	#ee7f00</a:t>
            </a:r>
          </a:p>
          <a:p>
            <a:pPr lvl="1" defTabSz="896938">
              <a:spcBef>
                <a:spcPts val="1200"/>
              </a:spcBef>
              <a:tabLst>
                <a:tab pos="1165225" algn="l"/>
              </a:tabLst>
            </a:pPr>
            <a:endParaRPr lang="de-DE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01952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Colour </a:t>
            </a:r>
            <a:br>
              <a:rPr lang="de-DE" dirty="0"/>
            </a:br>
            <a:r>
              <a:rPr lang="de-DE" b="0" dirty="0"/>
              <a:t>Colour </a:t>
            </a:r>
            <a:r>
              <a:rPr lang="de-DE" b="0" dirty="0" err="1"/>
              <a:t>Assignment</a:t>
            </a:r>
            <a:r>
              <a:rPr lang="de-DE" b="0" dirty="0"/>
              <a:t> </a:t>
            </a:r>
            <a:r>
              <a:rPr lang="de-DE" b="0" dirty="0" err="1"/>
              <a:t>of</a:t>
            </a:r>
            <a:r>
              <a:rPr lang="de-DE" b="0" dirty="0"/>
              <a:t> Areas and Study Information System</a:t>
            </a:r>
          </a:p>
        </p:txBody>
      </p:sp>
      <p:sp>
        <p:nvSpPr>
          <p:cNvPr id="2" name="Inhaltsplatzhalter 1"/>
          <p:cNvSpPr>
            <a:spLocks noGrp="1"/>
          </p:cNvSpPr>
          <p:nvPr>
            <p:ph sz="quarter" idx="10"/>
          </p:nvPr>
        </p:nvSpPr>
        <p:spPr>
          <a:xfrm>
            <a:off x="874712" y="1481138"/>
            <a:ext cx="5195888" cy="4252913"/>
          </a:xfrm>
        </p:spPr>
        <p:txBody>
          <a:bodyPr>
            <a:normAutofit/>
          </a:bodyPr>
          <a:lstStyle/>
          <a:p>
            <a:pPr marL="72000" lvl="1"/>
            <a:r>
              <a:rPr lang="de-DE" dirty="0"/>
              <a:t>The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colours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assigned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five</a:t>
            </a:r>
            <a:r>
              <a:rPr lang="de-DE" dirty="0"/>
              <a:t> </a:t>
            </a:r>
            <a:r>
              <a:rPr lang="de-DE" dirty="0" err="1"/>
              <a:t>areas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TUD. </a:t>
            </a:r>
          </a:p>
          <a:p>
            <a:pPr marL="72000" lvl="1"/>
            <a:endParaRPr lang="de-DE" dirty="0"/>
          </a:p>
          <a:p>
            <a:pPr marL="72000" lvl="1"/>
            <a:endParaRPr lang="de-DE" dirty="0"/>
          </a:p>
          <a:p>
            <a:pPr marL="72000" lvl="1"/>
            <a:endParaRPr lang="de-DE" dirty="0"/>
          </a:p>
          <a:p>
            <a:pPr marL="72000" lvl="1"/>
            <a:endParaRPr lang="de-DE" dirty="0"/>
          </a:p>
          <a:p>
            <a:pPr marL="72000" lvl="1"/>
            <a:endParaRPr lang="de-DE" dirty="0"/>
          </a:p>
          <a:p>
            <a:pPr marL="72000" lvl="1"/>
            <a:endParaRPr lang="de-DE" dirty="0"/>
          </a:p>
          <a:p>
            <a:pPr marL="72000" lvl="1"/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Study Information System (SINS), </a:t>
            </a:r>
            <a:r>
              <a:rPr lang="de-DE" dirty="0" err="1"/>
              <a:t>equivalent</a:t>
            </a:r>
            <a:r>
              <a:rPr lang="de-DE" dirty="0"/>
              <a:t> </a:t>
            </a:r>
            <a:r>
              <a:rPr lang="de-DE" dirty="0" err="1"/>
              <a:t>colours</a:t>
            </a:r>
            <a:r>
              <a:rPr lang="de-DE" dirty="0"/>
              <a:t> </a:t>
            </a:r>
            <a:r>
              <a:rPr lang="de-DE" dirty="0" err="1"/>
              <a:t>apply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SINS </a:t>
            </a:r>
            <a:r>
              <a:rPr lang="de-DE" dirty="0" err="1"/>
              <a:t>areas</a:t>
            </a:r>
            <a:endParaRPr lang="de-DE" dirty="0"/>
          </a:p>
          <a:p>
            <a:pPr marL="72000" lvl="1"/>
            <a:r>
              <a:rPr lang="de-DE" dirty="0"/>
              <a:t>+ </a:t>
            </a:r>
            <a:r>
              <a:rPr lang="de-DE" dirty="0" err="1"/>
              <a:t>additionally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orange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SINS </a:t>
            </a:r>
            <a:r>
              <a:rPr lang="de-DE" dirty="0" err="1"/>
              <a:t>area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Teaching.</a:t>
            </a: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4600" y="1372011"/>
            <a:ext cx="5017547" cy="4524842"/>
          </a:xfrm>
          <a:prstGeom prst="rect">
            <a:avLst/>
          </a:prstGeom>
        </p:spPr>
      </p:pic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9447316"/>
              </p:ext>
            </p:extLst>
          </p:nvPr>
        </p:nvGraphicFramePr>
        <p:xfrm>
          <a:off x="6514696" y="1031307"/>
          <a:ext cx="4968000" cy="483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359208368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10076139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190304310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2612549484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1629941705"/>
                    </a:ext>
                  </a:extLst>
                </a:gridCol>
                <a:gridCol w="1116000">
                  <a:extLst>
                    <a:ext uri="{9D8B030D-6E8A-4147-A177-3AD203B41FA5}">
                      <a16:colId xmlns:a16="http://schemas.microsoft.com/office/drawing/2014/main" val="466035699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l"/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400" dirty="0">
                          <a:solidFill>
                            <a:schemeClr val="accent1"/>
                          </a:solidFill>
                        </a:rPr>
                        <a:t>Designation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err="1">
                          <a:solidFill>
                            <a:schemeClr val="accent1"/>
                          </a:solidFill>
                        </a:rPr>
                        <a:t>rgb</a:t>
                      </a:r>
                      <a:endParaRPr lang="de-DE" sz="1400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accent1"/>
                          </a:solidFill>
                        </a:rPr>
                        <a:t>Hex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901409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/>
                      <a:endParaRPr lang="de-DE" sz="1400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sz="1400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sz="1400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400" dirty="0">
                          <a:solidFill>
                            <a:schemeClr val="accent1"/>
                          </a:solidFill>
                        </a:rPr>
                        <a:t>MN </a:t>
                      </a:r>
                      <a:r>
                        <a:rPr lang="de-DE" sz="1400" dirty="0" err="1">
                          <a:solidFill>
                            <a:schemeClr val="accent1"/>
                          </a:solidFill>
                        </a:rPr>
                        <a:t>bright</a:t>
                      </a:r>
                      <a:endParaRPr lang="de-DE" sz="1400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accent1"/>
                          </a:solidFill>
                        </a:rPr>
                        <a:t>101 / 179 / 46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accent1"/>
                          </a:solidFill>
                        </a:rPr>
                        <a:t>#65b32e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219215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/>
                      <a:endParaRPr lang="de-DE" sz="1400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sz="1400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sz="1400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400" dirty="0">
                          <a:solidFill>
                            <a:schemeClr val="bg1"/>
                          </a:solidFill>
                        </a:rPr>
                        <a:t>MN </a:t>
                      </a:r>
                      <a:r>
                        <a:rPr lang="de-DE" sz="1400" dirty="0" err="1">
                          <a:solidFill>
                            <a:schemeClr val="bg1"/>
                          </a:solidFill>
                        </a:rPr>
                        <a:t>dark</a:t>
                      </a:r>
                      <a:endParaRPr lang="de-DE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bg1"/>
                          </a:solidFill>
                        </a:rPr>
                        <a:t>0 / 137 / 58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>
                          <a:solidFill>
                            <a:schemeClr val="bg1"/>
                          </a:solidFill>
                        </a:rPr>
                        <a:t>#00893a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437143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/>
                      <a:endParaRPr lang="de-DE" sz="1400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sz="1400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sz="1400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400" dirty="0" err="1">
                          <a:solidFill>
                            <a:schemeClr val="accent1"/>
                          </a:solidFill>
                        </a:rPr>
                        <a:t>BuU</a:t>
                      </a:r>
                      <a:r>
                        <a:rPr lang="de-DE" sz="1400" dirty="0">
                          <a:solidFill>
                            <a:schemeClr val="accent1"/>
                          </a:solidFill>
                        </a:rPr>
                        <a:t> </a:t>
                      </a:r>
                      <a:r>
                        <a:rPr lang="de-DE" sz="1400" dirty="0" err="1">
                          <a:solidFill>
                            <a:schemeClr val="accent1"/>
                          </a:solidFill>
                        </a:rPr>
                        <a:t>bright</a:t>
                      </a:r>
                      <a:r>
                        <a:rPr lang="de-DE" sz="1400" dirty="0">
                          <a:solidFill>
                            <a:schemeClr val="accent1"/>
                          </a:solidFill>
                        </a:rPr>
                        <a:t>	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accent1"/>
                          </a:solidFill>
                        </a:rPr>
                        <a:t>0 / 172 / 169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accent1"/>
                          </a:solidFill>
                        </a:rPr>
                        <a:t>#00aca9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99313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/>
                      <a:endParaRPr lang="de-DE" sz="1400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sz="1400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sz="1400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400" dirty="0" err="1">
                          <a:solidFill>
                            <a:schemeClr val="bg1"/>
                          </a:solidFill>
                        </a:rPr>
                        <a:t>BuU</a:t>
                      </a:r>
                      <a:r>
                        <a:rPr lang="de-DE" sz="140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de-DE" sz="1400" dirty="0" err="1">
                          <a:solidFill>
                            <a:schemeClr val="bg1"/>
                          </a:solidFill>
                        </a:rPr>
                        <a:t>dark</a:t>
                      </a:r>
                      <a:endParaRPr lang="de-DE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bg1"/>
                          </a:solidFill>
                        </a:rPr>
                        <a:t>0 / 131 / 141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bg1"/>
                          </a:solidFill>
                        </a:rPr>
                        <a:t>#00838d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401704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/>
                      <a:endParaRPr lang="de-DE" sz="1400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sz="1400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sz="1400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400" dirty="0">
                          <a:solidFill>
                            <a:schemeClr val="accent1"/>
                          </a:solidFill>
                        </a:rPr>
                        <a:t>ING </a:t>
                      </a:r>
                      <a:r>
                        <a:rPr lang="de-DE" sz="1400" dirty="0" err="1">
                          <a:solidFill>
                            <a:schemeClr val="accent1"/>
                          </a:solidFill>
                        </a:rPr>
                        <a:t>bright</a:t>
                      </a:r>
                      <a:endParaRPr lang="de-DE" sz="1400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accent1"/>
                          </a:solidFill>
                        </a:rPr>
                        <a:t>0 / 161 / 217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accent1"/>
                          </a:solidFill>
                        </a:rPr>
                        <a:t>#00a1d9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464361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/>
                      <a:endParaRPr lang="de-DE" sz="1400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sz="1400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sz="1400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400" dirty="0">
                          <a:solidFill>
                            <a:schemeClr val="bg1"/>
                          </a:solidFill>
                        </a:rPr>
                        <a:t>ING </a:t>
                      </a:r>
                      <a:r>
                        <a:rPr lang="de-DE" sz="1400" dirty="0" err="1">
                          <a:solidFill>
                            <a:schemeClr val="bg1"/>
                          </a:solidFill>
                        </a:rPr>
                        <a:t>dark</a:t>
                      </a:r>
                      <a:endParaRPr lang="de-DE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bg1"/>
                          </a:solidFill>
                        </a:rPr>
                        <a:t>0 / 119 / 174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bg1"/>
                          </a:solidFill>
                        </a:rPr>
                        <a:t>#0077ae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263946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/>
                      <a:endParaRPr lang="de-DE" sz="1400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sz="1400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sz="1400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400" dirty="0">
                          <a:solidFill>
                            <a:schemeClr val="accent1"/>
                          </a:solidFill>
                        </a:rPr>
                        <a:t>GSW </a:t>
                      </a:r>
                      <a:r>
                        <a:rPr lang="de-DE" sz="1400" dirty="0" err="1">
                          <a:solidFill>
                            <a:schemeClr val="accent1"/>
                          </a:solidFill>
                        </a:rPr>
                        <a:t>bright</a:t>
                      </a:r>
                      <a:endParaRPr lang="de-DE" sz="1400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accent1"/>
                          </a:solidFill>
                        </a:rPr>
                        <a:t>224 / 49 / 138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accent1"/>
                          </a:solidFill>
                        </a:rPr>
                        <a:t>#e0318a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065211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/>
                      <a:endParaRPr lang="de-DE" sz="1400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sz="1400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sz="1400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400" dirty="0">
                          <a:solidFill>
                            <a:schemeClr val="bg1"/>
                          </a:solidFill>
                        </a:rPr>
                        <a:t>GSW </a:t>
                      </a:r>
                      <a:r>
                        <a:rPr lang="de-DE" sz="1400" dirty="0" err="1">
                          <a:solidFill>
                            <a:schemeClr val="bg1"/>
                          </a:solidFill>
                        </a:rPr>
                        <a:t>dark</a:t>
                      </a:r>
                      <a:endParaRPr lang="de-DE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bg1"/>
                          </a:solidFill>
                        </a:rPr>
                        <a:t>206 / 0 / 117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bg1"/>
                          </a:solidFill>
                        </a:rPr>
                        <a:t>#c40075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254600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/>
                      <a:endParaRPr lang="de-DE" sz="1400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sz="1400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sz="1400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400" dirty="0">
                          <a:solidFill>
                            <a:schemeClr val="accent1"/>
                          </a:solidFill>
                        </a:rPr>
                        <a:t>MED </a:t>
                      </a:r>
                      <a:r>
                        <a:rPr lang="de-DE" sz="1400" dirty="0" err="1">
                          <a:solidFill>
                            <a:schemeClr val="accent1"/>
                          </a:solidFill>
                        </a:rPr>
                        <a:t>bright</a:t>
                      </a:r>
                      <a:endParaRPr lang="de-DE" sz="1400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accent1"/>
                          </a:solidFill>
                        </a:rPr>
                        <a:t>232 / 65 / 44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accent1"/>
                          </a:solidFill>
                        </a:rPr>
                        <a:t>#e8412c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316639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/>
                      <a:endParaRPr lang="de-DE" sz="1400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sz="1400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sz="1400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400" dirty="0">
                          <a:solidFill>
                            <a:schemeClr val="bg1"/>
                          </a:solidFill>
                        </a:rPr>
                        <a:t>MED </a:t>
                      </a:r>
                      <a:r>
                        <a:rPr lang="de-DE" sz="1400" dirty="0" err="1">
                          <a:solidFill>
                            <a:schemeClr val="bg1"/>
                          </a:solidFill>
                        </a:rPr>
                        <a:t>dark</a:t>
                      </a:r>
                      <a:endParaRPr lang="de-DE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bg1"/>
                          </a:solidFill>
                        </a:rPr>
                        <a:t>205 / 23 / 25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bg1"/>
                          </a:solidFill>
                        </a:rPr>
                        <a:t>#cd1619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9088544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l"/>
                      <a:endParaRPr lang="de-DE" sz="400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sz="400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sz="400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sz="400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400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400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425527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/>
                      <a:endParaRPr lang="de-DE" sz="1400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sz="1400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sz="1400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400" dirty="0">
                          <a:solidFill>
                            <a:schemeClr val="accent1"/>
                          </a:solidFill>
                        </a:rPr>
                        <a:t>LEH </a:t>
                      </a:r>
                      <a:r>
                        <a:rPr lang="de-DE" sz="1400" dirty="0" err="1">
                          <a:solidFill>
                            <a:schemeClr val="accent1"/>
                          </a:solidFill>
                        </a:rPr>
                        <a:t>bright</a:t>
                      </a:r>
                      <a:endParaRPr lang="de-DE" sz="1400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accent1"/>
                          </a:solidFill>
                        </a:rPr>
                        <a:t>239 / 125 / 0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accent1"/>
                          </a:solidFill>
                        </a:rPr>
                        <a:t>#ef7d00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307710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/>
                      <a:endParaRPr lang="de-DE" sz="1400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sz="1400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sz="1400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400" dirty="0">
                          <a:solidFill>
                            <a:schemeClr val="bg1"/>
                          </a:solidFill>
                        </a:rPr>
                        <a:t>LEH </a:t>
                      </a:r>
                      <a:r>
                        <a:rPr lang="de-DE" sz="1400" dirty="0" err="1">
                          <a:solidFill>
                            <a:schemeClr val="bg1"/>
                          </a:solidFill>
                        </a:rPr>
                        <a:t>dark</a:t>
                      </a:r>
                      <a:endParaRPr lang="de-DE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bg1"/>
                          </a:solidFill>
                        </a:rPr>
                        <a:t>201 / 75 / 23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bg1"/>
                          </a:solidFill>
                        </a:rPr>
                        <a:t>#C94B17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4456662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919080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Colour </a:t>
            </a:r>
            <a:br>
              <a:rPr lang="de-DE" dirty="0"/>
            </a:br>
            <a:r>
              <a:rPr lang="de-DE" b="0" dirty="0"/>
              <a:t>Colour </a:t>
            </a:r>
            <a:r>
              <a:rPr lang="de-DE" b="0" dirty="0" err="1"/>
              <a:t>palettes</a:t>
            </a:r>
            <a:r>
              <a:rPr lang="de-DE" b="0" dirty="0"/>
              <a:t> in Office</a:t>
            </a:r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299" y="1521430"/>
            <a:ext cx="8570323" cy="4428000"/>
          </a:xfrm>
          <a:prstGeom prst="rect">
            <a:avLst/>
          </a:prstGeom>
        </p:spPr>
      </p:pic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622281"/>
              </p:ext>
            </p:extLst>
          </p:nvPr>
        </p:nvGraphicFramePr>
        <p:xfrm>
          <a:off x="870260" y="1239410"/>
          <a:ext cx="8436405" cy="462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8405">
                  <a:extLst>
                    <a:ext uri="{9D8B030D-6E8A-4147-A177-3AD203B41FA5}">
                      <a16:colId xmlns:a16="http://schemas.microsoft.com/office/drawing/2014/main" val="1190304310"/>
                    </a:ext>
                  </a:extLst>
                </a:gridCol>
                <a:gridCol w="1406997">
                  <a:extLst>
                    <a:ext uri="{9D8B030D-6E8A-4147-A177-3AD203B41FA5}">
                      <a16:colId xmlns:a16="http://schemas.microsoft.com/office/drawing/2014/main" val="2612549484"/>
                    </a:ext>
                  </a:extLst>
                </a:gridCol>
                <a:gridCol w="1509003">
                  <a:extLst>
                    <a:ext uri="{9D8B030D-6E8A-4147-A177-3AD203B41FA5}">
                      <a16:colId xmlns:a16="http://schemas.microsoft.com/office/drawing/2014/main" val="1629941705"/>
                    </a:ext>
                  </a:extLst>
                </a:gridCol>
                <a:gridCol w="1008000">
                  <a:extLst>
                    <a:ext uri="{9D8B030D-6E8A-4147-A177-3AD203B41FA5}">
                      <a16:colId xmlns:a16="http://schemas.microsoft.com/office/drawing/2014/main" val="466035699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4034520148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3731418200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2499820256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2727929951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3513990036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2052950008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l"/>
                      <a:r>
                        <a:rPr lang="de-DE" sz="1400" dirty="0">
                          <a:solidFill>
                            <a:schemeClr val="accent1"/>
                          </a:solidFill>
                        </a:rPr>
                        <a:t>Office</a:t>
                      </a:r>
                      <a:r>
                        <a:rPr lang="de-DE" sz="1400" baseline="0" dirty="0">
                          <a:solidFill>
                            <a:schemeClr val="accent1"/>
                          </a:solidFill>
                        </a:rPr>
                        <a:t> </a:t>
                      </a:r>
                      <a:r>
                        <a:rPr lang="de-DE" sz="1400" baseline="0" dirty="0" err="1">
                          <a:solidFill>
                            <a:schemeClr val="accent1"/>
                          </a:solidFill>
                        </a:rPr>
                        <a:t>colour</a:t>
                      </a:r>
                      <a:r>
                        <a:rPr lang="de-DE" sz="1400" baseline="0" dirty="0">
                          <a:solidFill>
                            <a:schemeClr val="accent1"/>
                          </a:solidFill>
                        </a:rPr>
                        <a:t> </a:t>
                      </a:r>
                      <a:r>
                        <a:rPr lang="de-DE" sz="1400" baseline="0" dirty="0" err="1">
                          <a:solidFill>
                            <a:schemeClr val="accent1"/>
                          </a:solidFill>
                        </a:rPr>
                        <a:t>range</a:t>
                      </a:r>
                      <a:endParaRPr lang="de-DE" sz="1400" dirty="0">
                        <a:solidFill>
                          <a:schemeClr val="accent1"/>
                        </a:solidFill>
                      </a:endParaRPr>
                    </a:p>
                  </a:txBody>
                  <a:tcPr marL="9000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400" dirty="0">
                          <a:solidFill>
                            <a:schemeClr val="accent1"/>
                          </a:solidFill>
                        </a:rPr>
                        <a:t>Designation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err="1">
                          <a:solidFill>
                            <a:schemeClr val="accent1"/>
                          </a:solidFill>
                        </a:rPr>
                        <a:t>rgb</a:t>
                      </a:r>
                      <a:endParaRPr lang="de-DE" sz="1400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accent1"/>
                          </a:solidFill>
                        </a:rPr>
                        <a:t>Hex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901409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26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>
                          <a:solidFill>
                            <a:schemeClr val="bg1"/>
                          </a:solidFill>
                        </a:rPr>
                        <a:t>Text/</a:t>
                      </a:r>
                      <a:r>
                        <a:rPr lang="de-DE" sz="1400" dirty="0" err="1">
                          <a:solidFill>
                            <a:schemeClr val="bg1"/>
                          </a:solidFill>
                        </a:rPr>
                        <a:t>background</a:t>
                      </a:r>
                      <a:r>
                        <a:rPr lang="de-DE" sz="1400" dirty="0">
                          <a:solidFill>
                            <a:schemeClr val="bg1"/>
                          </a:solidFill>
                        </a:rPr>
                        <a:t> -dark - 1</a:t>
                      </a:r>
                    </a:p>
                  </a:txBody>
                  <a:tcPr marL="9000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Black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0 / 0 / 0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#000000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4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4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4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4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4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4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219215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Text/</a:t>
                      </a:r>
                      <a:r>
                        <a:rPr lang="de-DE" sz="1400" dirty="0" err="1">
                          <a:solidFill>
                            <a:schemeClr val="tx1"/>
                          </a:solidFill>
                        </a:rPr>
                        <a:t>background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 -light - 1</a:t>
                      </a:r>
                    </a:p>
                  </a:txBody>
                  <a:tcPr marL="9000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White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255 / 255 / 255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#FFFFFF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40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40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40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40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40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40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437143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26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>
                          <a:solidFill>
                            <a:schemeClr val="bg1"/>
                          </a:solidFill>
                        </a:rPr>
                        <a:t>Text/</a:t>
                      </a:r>
                      <a:r>
                        <a:rPr lang="de-DE" sz="1400" dirty="0" err="1">
                          <a:solidFill>
                            <a:schemeClr val="bg1"/>
                          </a:solidFill>
                        </a:rPr>
                        <a:t>background</a:t>
                      </a:r>
                      <a:r>
                        <a:rPr lang="de-DE" sz="1400" dirty="0">
                          <a:solidFill>
                            <a:schemeClr val="bg1"/>
                          </a:solidFill>
                        </a:rPr>
                        <a:t> -dark - 2</a:t>
                      </a:r>
                    </a:p>
                  </a:txBody>
                  <a:tcPr marL="9000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Grey (HKS 92)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114 / 119 / 119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#727777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4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4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4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4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4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4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99313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Text/</a:t>
                      </a:r>
                      <a:r>
                        <a:rPr lang="de-DE" sz="1400" dirty="0" err="1">
                          <a:solidFill>
                            <a:schemeClr val="tx1"/>
                          </a:solidFill>
                        </a:rPr>
                        <a:t>background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 -light - 2</a:t>
                      </a:r>
                    </a:p>
                  </a:txBody>
                  <a:tcPr marL="9000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White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255 / 255 / 255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#FFFFFF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40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40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40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40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40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40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401704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/>
                      <a:r>
                        <a:rPr lang="de-DE" sz="1400" dirty="0">
                          <a:solidFill>
                            <a:schemeClr val="bg1"/>
                          </a:solidFill>
                        </a:rPr>
                        <a:t>Accent 1</a:t>
                      </a:r>
                    </a:p>
                  </a:txBody>
                  <a:tcPr marL="9000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4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Blue HKS 41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kern="1200" noProof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0 / 48 / 93</a:t>
                      </a:r>
                      <a:endParaRPr lang="de-DE" sz="14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kern="1200" noProof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#00305d</a:t>
                      </a:r>
                      <a:endParaRPr lang="de-DE" sz="14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4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4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4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4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4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4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464361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/>
                      <a:r>
                        <a:rPr lang="de-DE" sz="1400" dirty="0">
                          <a:solidFill>
                            <a:schemeClr val="bg1"/>
                          </a:solidFill>
                        </a:rPr>
                        <a:t>Accent 2</a:t>
                      </a:r>
                    </a:p>
                  </a:txBody>
                  <a:tcPr marL="9000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4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Blue HKS 44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0 / 106 / 179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#006ab2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263946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/>
                      <a:r>
                        <a:rPr lang="de-DE" sz="1400" dirty="0">
                          <a:solidFill>
                            <a:schemeClr val="accent1"/>
                          </a:solidFill>
                        </a:rPr>
                        <a:t>Accent 3</a:t>
                      </a:r>
                    </a:p>
                  </a:txBody>
                  <a:tcPr marL="9000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400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Cyan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0 / 158 / 224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#009de0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065211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/>
                      <a:r>
                        <a:rPr lang="de-DE" sz="1400" dirty="0">
                          <a:solidFill>
                            <a:schemeClr val="bg1"/>
                          </a:solidFill>
                        </a:rPr>
                        <a:t>Accent 4</a:t>
                      </a:r>
                    </a:p>
                  </a:txBody>
                  <a:tcPr marL="9000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4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Dark </a:t>
                      </a:r>
                      <a:r>
                        <a:rPr lang="de-DE" sz="140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green</a:t>
                      </a:r>
                      <a:endParaRPr lang="de-DE" sz="14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0 / 137 / 58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#00893a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254600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/>
                      <a:r>
                        <a:rPr lang="de-DE" sz="1400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Accent 5</a:t>
                      </a:r>
                    </a:p>
                  </a:txBody>
                  <a:tcPr marL="9000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400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Medium </a:t>
                      </a:r>
                      <a:r>
                        <a:rPr lang="de-DE" sz="1400" kern="1200" dirty="0" err="1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green</a:t>
                      </a:r>
                      <a:endParaRPr lang="de-DE" sz="140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101 / 179 / 46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#65b32e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40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40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40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40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40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40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316639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/>
                      <a:r>
                        <a:rPr lang="de-DE" sz="1400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Accent 6</a:t>
                      </a:r>
                    </a:p>
                  </a:txBody>
                  <a:tcPr marL="9000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400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Light </a:t>
                      </a:r>
                      <a:r>
                        <a:rPr lang="de-DE" sz="1400" kern="1200" dirty="0" err="1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green</a:t>
                      </a:r>
                      <a:endParaRPr lang="de-DE" sz="140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40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40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40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40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40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40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40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40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9088544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l"/>
                      <a:r>
                        <a:rPr lang="de-DE" sz="14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Hyperlink</a:t>
                      </a:r>
                    </a:p>
                  </a:txBody>
                  <a:tcPr marL="9000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Blue HKS 44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0 / 106 / 179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#006ab2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425527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/>
                      <a:r>
                        <a:rPr lang="de-DE" sz="1400" kern="1200" dirty="0" err="1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Visited</a:t>
                      </a:r>
                      <a:r>
                        <a:rPr lang="de-DE" sz="1400" kern="1200" baseline="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400" kern="1200" baseline="0" dirty="0" err="1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hyperlink</a:t>
                      </a:r>
                      <a:endParaRPr lang="de-DE" sz="140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400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Cyan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0 / 158 / 224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#009de0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3077103"/>
                  </a:ext>
                </a:extLst>
              </a:tr>
            </a:tbl>
          </a:graphicData>
        </a:graphic>
      </p:graphicFrame>
      <p:sp>
        <p:nvSpPr>
          <p:cNvPr id="9" name="Inhaltsplatzhalter 3"/>
          <p:cNvSpPr>
            <a:spLocks noGrp="1"/>
          </p:cNvSpPr>
          <p:nvPr>
            <p:ph sz="quarter" idx="10"/>
          </p:nvPr>
        </p:nvSpPr>
        <p:spPr>
          <a:xfrm>
            <a:off x="9437426" y="4101152"/>
            <a:ext cx="2017973" cy="1864135"/>
          </a:xfrm>
        </p:spPr>
        <p:txBody>
          <a:bodyPr/>
          <a:lstStyle/>
          <a:p>
            <a:pPr marL="72000" lvl="1"/>
            <a:r>
              <a:rPr lang="de-DE" dirty="0"/>
              <a:t>The </a:t>
            </a:r>
            <a:r>
              <a:rPr lang="de-DE" dirty="0" err="1"/>
              <a:t>accent</a:t>
            </a:r>
            <a:r>
              <a:rPr lang="de-DE" dirty="0"/>
              <a:t> </a:t>
            </a:r>
            <a:r>
              <a:rPr lang="de-DE" dirty="0" err="1"/>
              <a:t>colour</a:t>
            </a:r>
            <a:r>
              <a:rPr lang="de-DE" dirty="0"/>
              <a:t> 4-6 </a:t>
            </a:r>
            <a:r>
              <a:rPr lang="de-DE" dirty="0" err="1"/>
              <a:t>changes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colour</a:t>
            </a:r>
            <a:r>
              <a:rPr lang="de-DE" dirty="0"/>
              <a:t> </a:t>
            </a:r>
            <a:r>
              <a:rPr lang="de-DE" dirty="0" err="1"/>
              <a:t>palettes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Office (</a:t>
            </a:r>
            <a:r>
              <a:rPr lang="de-DE" dirty="0" err="1"/>
              <a:t>stored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.</a:t>
            </a:r>
            <a:r>
              <a:rPr lang="de-DE" dirty="0" err="1"/>
              <a:t>xml</a:t>
            </a:r>
            <a:r>
              <a:rPr lang="de-DE" dirty="0"/>
              <a:t> </a:t>
            </a:r>
            <a:r>
              <a:rPr lang="de-DE" dirty="0" err="1"/>
              <a:t>file</a:t>
            </a:r>
            <a:r>
              <a:rPr lang="de-DE" dirty="0"/>
              <a:t>).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11278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el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Diagrams</a:t>
            </a:r>
            <a:r>
              <a:rPr lang="de-DE" dirty="0"/>
              <a:t> </a:t>
            </a:r>
            <a:br>
              <a:rPr lang="de-DE" dirty="0"/>
            </a:br>
            <a:r>
              <a:rPr lang="de-DE" b="0" dirty="0"/>
              <a:t>monochrome</a:t>
            </a:r>
          </a:p>
        </p:txBody>
      </p:sp>
      <p:sp>
        <p:nvSpPr>
          <p:cNvPr id="20" name="Textplatzhalter 19"/>
          <p:cNvSpPr>
            <a:spLocks noGrp="1"/>
          </p:cNvSpPr>
          <p:nvPr>
            <p:ph type="body" sz="quarter" idx="4294967295"/>
          </p:nvPr>
        </p:nvSpPr>
        <p:spPr>
          <a:xfrm>
            <a:off x="874713" y="1484314"/>
            <a:ext cx="5195887" cy="4344985"/>
          </a:xfrm>
        </p:spPr>
        <p:txBody>
          <a:bodyPr/>
          <a:lstStyle/>
          <a:p>
            <a:pPr lvl="1"/>
            <a:r>
              <a:rPr lang="de-DE" b="1" dirty="0"/>
              <a:t>Recommended </a:t>
            </a:r>
            <a:r>
              <a:rPr lang="de-DE" b="1" dirty="0" err="1"/>
              <a:t>display</a:t>
            </a:r>
            <a:r>
              <a:rPr lang="de-DE" b="1" dirty="0"/>
              <a:t> </a:t>
            </a:r>
            <a:r>
              <a:rPr lang="de-DE" b="1" dirty="0" err="1"/>
              <a:t>parameters</a:t>
            </a:r>
            <a:r>
              <a:rPr lang="de-DE" b="1" dirty="0"/>
              <a:t>:</a:t>
            </a:r>
          </a:p>
          <a:p>
            <a:pPr lvl="2">
              <a:spcBef>
                <a:spcPts val="3000"/>
              </a:spcBef>
            </a:pPr>
            <a:r>
              <a:rPr lang="de-DE" dirty="0"/>
              <a:t>Preference </a:t>
            </a:r>
            <a:r>
              <a:rPr lang="de-DE" dirty="0" err="1"/>
              <a:t>for</a:t>
            </a:r>
            <a:r>
              <a:rPr lang="de-DE" b="1" dirty="0"/>
              <a:t> flat </a:t>
            </a:r>
            <a:r>
              <a:rPr lang="de-DE" b="1" dirty="0" err="1"/>
              <a:t>diagrams</a:t>
            </a:r>
            <a:r>
              <a:rPr lang="de-DE" b="1" dirty="0"/>
              <a:t> </a:t>
            </a:r>
            <a:r>
              <a:rPr lang="de-DE" dirty="0"/>
              <a:t>(</a:t>
            </a:r>
            <a:r>
              <a:rPr lang="de-DE" dirty="0" err="1"/>
              <a:t>no</a:t>
            </a:r>
            <a:r>
              <a:rPr lang="de-DE" dirty="0"/>
              <a:t> 3D!)</a:t>
            </a:r>
          </a:p>
          <a:p>
            <a:pPr lvl="2">
              <a:spcBef>
                <a:spcPts val="3000"/>
              </a:spcBef>
            </a:pPr>
            <a:r>
              <a:rPr lang="de-DE" dirty="0"/>
              <a:t>Use </a:t>
            </a:r>
            <a:r>
              <a:rPr lang="de-DE" b="1" dirty="0"/>
              <a:t>monochrome </a:t>
            </a:r>
            <a:r>
              <a:rPr lang="de-DE" b="1" dirty="0" err="1"/>
              <a:t>colour</a:t>
            </a:r>
            <a:r>
              <a:rPr lang="de-DE" b="1" dirty="0"/>
              <a:t> </a:t>
            </a:r>
            <a:r>
              <a:rPr lang="de-DE" b="1" dirty="0" err="1"/>
              <a:t>variants</a:t>
            </a:r>
            <a:r>
              <a:rPr lang="de-DE" dirty="0"/>
              <a:t>, </a:t>
            </a:r>
            <a:r>
              <a:rPr lang="de-DE" dirty="0" err="1"/>
              <a:t>preferably</a:t>
            </a:r>
            <a:r>
              <a:rPr lang="de-DE" dirty="0"/>
              <a:t> in </a:t>
            </a:r>
            <a:r>
              <a:rPr lang="de-DE" dirty="0" err="1"/>
              <a:t>cyan</a:t>
            </a:r>
            <a:br>
              <a:rPr lang="de-DE" dirty="0"/>
            </a:br>
            <a:r>
              <a:rPr lang="de-DE" dirty="0" err="1"/>
              <a:t>Alternatively</a:t>
            </a:r>
            <a:r>
              <a:rPr lang="de-DE" dirty="0"/>
              <a:t>, a different </a:t>
            </a:r>
            <a:r>
              <a:rPr lang="de-DE" dirty="0" err="1"/>
              <a:t>contrast</a:t>
            </a:r>
            <a:r>
              <a:rPr lang="de-DE" dirty="0"/>
              <a:t> </a:t>
            </a:r>
            <a:r>
              <a:rPr lang="de-DE" dirty="0" err="1"/>
              <a:t>colour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also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defined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.</a:t>
            </a:r>
          </a:p>
          <a:p>
            <a:pPr lvl="2">
              <a:spcBef>
                <a:spcPts val="3000"/>
              </a:spcBef>
            </a:pPr>
            <a:r>
              <a:rPr lang="de-DE" b="1" dirty="0" err="1"/>
              <a:t>Labelling</a:t>
            </a:r>
            <a:r>
              <a:rPr lang="de-DE" b="1" dirty="0"/>
              <a:t> outside </a:t>
            </a:r>
            <a:r>
              <a:rPr lang="de-DE" b="1" dirty="0" err="1"/>
              <a:t>the</a:t>
            </a:r>
            <a:r>
              <a:rPr lang="de-DE" b="1" dirty="0"/>
              <a:t> </a:t>
            </a:r>
            <a:r>
              <a:rPr lang="de-DE" b="1" dirty="0" err="1"/>
              <a:t>surfaces</a:t>
            </a:r>
            <a:endParaRPr lang="de-DE" b="1" dirty="0"/>
          </a:p>
          <a:p>
            <a:pPr lvl="2">
              <a:spcBef>
                <a:spcPts val="3000"/>
              </a:spcBef>
            </a:pPr>
            <a:r>
              <a:rPr lang="de-DE" dirty="0"/>
              <a:t>do </a:t>
            </a:r>
            <a:r>
              <a:rPr lang="de-DE" dirty="0" err="1"/>
              <a:t>without</a:t>
            </a:r>
            <a:r>
              <a:rPr lang="de-DE" dirty="0"/>
              <a:t> </a:t>
            </a:r>
            <a:r>
              <a:rPr lang="de-DE" dirty="0" err="1"/>
              <a:t>shadows</a:t>
            </a:r>
            <a:r>
              <a:rPr lang="de-DE" dirty="0"/>
              <a:t>, </a:t>
            </a:r>
            <a:r>
              <a:rPr lang="de-DE" dirty="0" err="1"/>
              <a:t>gradients</a:t>
            </a:r>
            <a:r>
              <a:rPr lang="de-DE" dirty="0"/>
              <a:t> etc.</a:t>
            </a:r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type="pic" sz="quarter" idx="13"/>
            <p:extLst>
              <p:ext uri="{D42A27DB-BD31-4B8C-83A1-F6EECF244321}">
                <p14:modId xmlns:p14="http://schemas.microsoft.com/office/powerpoint/2010/main" val="3342837447"/>
              </p:ext>
            </p:extLst>
          </p:nvPr>
        </p:nvGraphicFramePr>
        <p:xfrm>
          <a:off x="6273357" y="1484314"/>
          <a:ext cx="5182042" cy="43449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658518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el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Diagrams</a:t>
            </a:r>
            <a:r>
              <a:rPr lang="de-DE" dirty="0"/>
              <a:t> </a:t>
            </a:r>
            <a:br>
              <a:rPr lang="de-DE" dirty="0"/>
            </a:br>
            <a:r>
              <a:rPr lang="de-DE" b="0" dirty="0" err="1"/>
              <a:t>multicoloured</a:t>
            </a:r>
            <a:endParaRPr lang="de-DE" b="0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4294967295"/>
          </p:nvPr>
        </p:nvSpPr>
        <p:spPr>
          <a:xfrm>
            <a:off x="874713" y="1484314"/>
            <a:ext cx="5195887" cy="4344985"/>
          </a:xfrm>
        </p:spPr>
        <p:txBody>
          <a:bodyPr/>
          <a:lstStyle/>
          <a:p>
            <a:pPr lvl="1"/>
            <a:r>
              <a:rPr lang="de-DE" dirty="0" err="1"/>
              <a:t>If</a:t>
            </a:r>
            <a:r>
              <a:rPr lang="de-DE" dirty="0"/>
              <a:t> multi-</a:t>
            </a:r>
            <a:r>
              <a:rPr lang="de-DE" dirty="0" err="1"/>
              <a:t>coloured</a:t>
            </a:r>
            <a:r>
              <a:rPr lang="de-DE" dirty="0"/>
              <a:t> </a:t>
            </a:r>
            <a:r>
              <a:rPr lang="de-DE" dirty="0" err="1"/>
              <a:t>diagrams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required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specific</a:t>
            </a:r>
            <a:r>
              <a:rPr lang="de-DE" dirty="0"/>
              <a:t> </a:t>
            </a:r>
            <a:r>
              <a:rPr lang="de-DE" dirty="0" err="1"/>
              <a:t>topics</a:t>
            </a:r>
            <a:r>
              <a:rPr lang="de-DE" dirty="0"/>
              <a:t>:</a:t>
            </a:r>
          </a:p>
          <a:p>
            <a:pPr lvl="2">
              <a:spcBef>
                <a:spcPts val="1600"/>
              </a:spcBef>
            </a:pPr>
            <a:r>
              <a:rPr lang="de-DE" dirty="0"/>
              <a:t>Use </a:t>
            </a:r>
            <a:r>
              <a:rPr lang="de-DE" b="1" dirty="0"/>
              <a:t>a </a:t>
            </a:r>
            <a:r>
              <a:rPr lang="de-DE" b="1" dirty="0" err="1"/>
              <a:t>consistent</a:t>
            </a:r>
            <a:r>
              <a:rPr lang="de-DE" b="1" dirty="0"/>
              <a:t> </a:t>
            </a:r>
            <a:r>
              <a:rPr lang="de-DE" b="1" dirty="0" err="1"/>
              <a:t>colour</a:t>
            </a:r>
            <a:r>
              <a:rPr lang="de-DE" b="1" dirty="0"/>
              <a:t> </a:t>
            </a:r>
            <a:r>
              <a:rPr lang="de-DE" b="1" dirty="0" err="1"/>
              <a:t>scheme</a:t>
            </a:r>
            <a:r>
              <a:rPr lang="de-DE" b="1" dirty="0"/>
              <a:t> </a:t>
            </a:r>
            <a:r>
              <a:rPr lang="de-DE" dirty="0" err="1"/>
              <a:t>throughout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document</a:t>
            </a:r>
            <a:endParaRPr lang="de-DE" dirty="0"/>
          </a:p>
          <a:p>
            <a:pPr lvl="2">
              <a:spcBef>
                <a:spcPts val="1600"/>
              </a:spcBef>
              <a:spcAft>
                <a:spcPts val="600"/>
              </a:spcAft>
            </a:pPr>
            <a:r>
              <a:rPr lang="de-DE" b="1" dirty="0" err="1"/>
              <a:t>Adapt</a:t>
            </a:r>
            <a:r>
              <a:rPr lang="de-DE" b="1" dirty="0"/>
              <a:t> </a:t>
            </a:r>
            <a:r>
              <a:rPr lang="de-DE" b="1" dirty="0" err="1"/>
              <a:t>the</a:t>
            </a:r>
            <a:r>
              <a:rPr lang="de-DE" b="1" dirty="0"/>
              <a:t> </a:t>
            </a:r>
            <a:r>
              <a:rPr lang="de-DE" b="1" dirty="0" err="1"/>
              <a:t>colour</a:t>
            </a:r>
            <a:r>
              <a:rPr lang="de-DE" b="1" dirty="0"/>
              <a:t> </a:t>
            </a:r>
            <a:r>
              <a:rPr lang="de-DE" b="1" dirty="0" err="1"/>
              <a:t>scheme</a:t>
            </a:r>
            <a:r>
              <a:rPr lang="de-DE" b="1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your</a:t>
            </a:r>
            <a:r>
              <a:rPr lang="de-DE" dirty="0"/>
              <a:t> own </a:t>
            </a:r>
            <a:r>
              <a:rPr lang="de-DE" dirty="0" err="1"/>
              <a:t>needs</a:t>
            </a:r>
            <a:r>
              <a:rPr lang="de-DE" dirty="0"/>
              <a:t> e.g.</a:t>
            </a:r>
          </a:p>
          <a:p>
            <a:pPr lvl="2">
              <a:spcBef>
                <a:spcPts val="1600"/>
              </a:spcBef>
              <a:spcAft>
                <a:spcPts val="600"/>
              </a:spcAft>
            </a:pPr>
            <a:r>
              <a:rPr lang="de-DE" b="1" dirty="0"/>
              <a:t>DRESDEN-</a:t>
            </a:r>
            <a:r>
              <a:rPr lang="de-DE" b="1" dirty="0" err="1"/>
              <a:t>concept</a:t>
            </a:r>
            <a:r>
              <a:rPr lang="de-DE" b="1" dirty="0"/>
              <a:t> Colours</a:t>
            </a:r>
          </a:p>
          <a:p>
            <a:pPr lvl="4"/>
            <a:endParaRPr lang="de-DE" dirty="0"/>
          </a:p>
          <a:p>
            <a:pPr lvl="4">
              <a:spcBef>
                <a:spcPts val="2000"/>
              </a:spcBef>
            </a:pPr>
            <a:r>
              <a:rPr lang="de-DE" dirty="0"/>
              <a:t>Colours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SINS </a:t>
            </a:r>
            <a:br>
              <a:rPr lang="de-DE" dirty="0"/>
            </a:br>
            <a:r>
              <a:rPr lang="de-DE" dirty="0"/>
              <a:t>(Study Information System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TUD)</a:t>
            </a:r>
          </a:p>
          <a:p>
            <a:pPr lvl="4">
              <a:spcBef>
                <a:spcPts val="2000"/>
              </a:spcBef>
            </a:pPr>
            <a:endParaRPr lang="de-DE" dirty="0"/>
          </a:p>
          <a:p>
            <a:pPr lvl="4"/>
            <a:r>
              <a:rPr lang="de-DE" dirty="0"/>
              <a:t>Colours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your</a:t>
            </a:r>
            <a:r>
              <a:rPr lang="de-DE" dirty="0"/>
              <a:t> own </a:t>
            </a:r>
            <a:r>
              <a:rPr lang="de-DE" dirty="0" err="1"/>
              <a:t>Structural</a:t>
            </a:r>
            <a:r>
              <a:rPr lang="de-DE" dirty="0"/>
              <a:t> Unit</a:t>
            </a:r>
          </a:p>
        </p:txBody>
      </p:sp>
      <p:graphicFrame>
        <p:nvGraphicFramePr>
          <p:cNvPr id="9" name="Bildplatzhalter 8"/>
          <p:cNvGraphicFramePr>
            <a:graphicFrameLocks noGrp="1"/>
          </p:cNvGraphicFramePr>
          <p:nvPr>
            <p:ph type="pic" sz="quarter" idx="13"/>
            <p:extLst>
              <p:ext uri="{D42A27DB-BD31-4B8C-83A1-F6EECF244321}">
                <p14:modId xmlns:p14="http://schemas.microsoft.com/office/powerpoint/2010/main" val="4174734948"/>
              </p:ext>
            </p:extLst>
          </p:nvPr>
        </p:nvGraphicFramePr>
        <p:xfrm>
          <a:off x="6267450" y="1484314"/>
          <a:ext cx="5187950" cy="43449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2" name="Gruppieren 1"/>
          <p:cNvGrpSpPr/>
          <p:nvPr/>
        </p:nvGrpSpPr>
        <p:grpSpPr>
          <a:xfrm>
            <a:off x="1770752" y="3723514"/>
            <a:ext cx="2972700" cy="278541"/>
            <a:chOff x="1770752" y="3694939"/>
            <a:chExt cx="2972700" cy="278541"/>
          </a:xfrm>
        </p:grpSpPr>
        <p:sp>
          <p:nvSpPr>
            <p:cNvPr id="11" name="Rechteck 10"/>
            <p:cNvSpPr/>
            <p:nvPr/>
          </p:nvSpPr>
          <p:spPr>
            <a:xfrm rot="16200000">
              <a:off x="2155372" y="3695304"/>
              <a:ext cx="278539" cy="277812"/>
            </a:xfrm>
            <a:prstGeom prst="rect">
              <a:avLst/>
            </a:prstGeom>
            <a:solidFill>
              <a:srgbClr val="28618C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" name="Rechteck 11"/>
            <p:cNvSpPr/>
            <p:nvPr/>
          </p:nvSpPr>
          <p:spPr>
            <a:xfrm rot="16200000">
              <a:off x="2540356" y="3695304"/>
              <a:ext cx="278539" cy="277812"/>
            </a:xfrm>
            <a:prstGeom prst="rect">
              <a:avLst/>
            </a:prstGeom>
            <a:solidFill>
              <a:srgbClr val="539DC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" name="Rechteck 12"/>
            <p:cNvSpPr/>
            <p:nvPr/>
          </p:nvSpPr>
          <p:spPr>
            <a:xfrm rot="16200000">
              <a:off x="2925340" y="3695304"/>
              <a:ext cx="278539" cy="277812"/>
            </a:xfrm>
            <a:prstGeom prst="rect">
              <a:avLst/>
            </a:prstGeom>
            <a:solidFill>
              <a:srgbClr val="84D1EE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" name="Rechteck 13"/>
            <p:cNvSpPr/>
            <p:nvPr/>
          </p:nvSpPr>
          <p:spPr>
            <a:xfrm rot="16200000">
              <a:off x="3310324" y="3695305"/>
              <a:ext cx="278539" cy="277812"/>
            </a:xfrm>
            <a:prstGeom prst="rect">
              <a:avLst/>
            </a:prstGeom>
            <a:solidFill>
              <a:srgbClr val="009BA4"/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" name="Rechteck 14"/>
            <p:cNvSpPr/>
            <p:nvPr/>
          </p:nvSpPr>
          <p:spPr>
            <a:xfrm rot="16200000">
              <a:off x="3695308" y="3695304"/>
              <a:ext cx="278539" cy="277812"/>
            </a:xfrm>
            <a:prstGeom prst="rect">
              <a:avLst/>
            </a:prstGeom>
            <a:solidFill>
              <a:srgbClr val="13A983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" name="Rechteck 15"/>
            <p:cNvSpPr/>
            <p:nvPr/>
          </p:nvSpPr>
          <p:spPr>
            <a:xfrm rot="16200000">
              <a:off x="4080292" y="3695304"/>
              <a:ext cx="278539" cy="277812"/>
            </a:xfrm>
            <a:prstGeom prst="rect">
              <a:avLst/>
            </a:prstGeom>
            <a:solidFill>
              <a:srgbClr val="93C356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" name="Rechteck 16"/>
            <p:cNvSpPr/>
            <p:nvPr/>
          </p:nvSpPr>
          <p:spPr>
            <a:xfrm rot="16200000">
              <a:off x="4465276" y="3695303"/>
              <a:ext cx="278539" cy="277812"/>
            </a:xfrm>
            <a:prstGeom prst="rect">
              <a:avLst/>
            </a:prstGeom>
            <a:solidFill>
              <a:srgbClr val="BCCF02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" name="Rechteck 19"/>
            <p:cNvSpPr/>
            <p:nvPr/>
          </p:nvSpPr>
          <p:spPr>
            <a:xfrm rot="16200000">
              <a:off x="1770388" y="3695304"/>
              <a:ext cx="278539" cy="277812"/>
            </a:xfrm>
            <a:prstGeom prst="rect">
              <a:avLst/>
            </a:prstGeom>
            <a:solidFill>
              <a:srgbClr val="03305D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" name="Gruppieren 2"/>
          <p:cNvGrpSpPr/>
          <p:nvPr/>
        </p:nvGrpSpPr>
        <p:grpSpPr>
          <a:xfrm>
            <a:off x="1770753" y="4654017"/>
            <a:ext cx="2202732" cy="278540"/>
            <a:chOff x="1770753" y="4413290"/>
            <a:chExt cx="2202732" cy="278540"/>
          </a:xfrm>
        </p:grpSpPr>
        <p:sp>
          <p:nvSpPr>
            <p:cNvPr id="21" name="Rechteck 20"/>
            <p:cNvSpPr/>
            <p:nvPr/>
          </p:nvSpPr>
          <p:spPr>
            <a:xfrm rot="16200000">
              <a:off x="2155373" y="4413654"/>
              <a:ext cx="278539" cy="277812"/>
            </a:xfrm>
            <a:prstGeom prst="rect">
              <a:avLst/>
            </a:prstGeom>
            <a:solidFill>
              <a:srgbClr val="02ACA8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" name="Rechteck 21"/>
            <p:cNvSpPr/>
            <p:nvPr/>
          </p:nvSpPr>
          <p:spPr>
            <a:xfrm rot="16200000">
              <a:off x="2540357" y="4413654"/>
              <a:ext cx="278539" cy="277812"/>
            </a:xfrm>
            <a:prstGeom prst="rect">
              <a:avLst/>
            </a:prstGeom>
            <a:solidFill>
              <a:srgbClr val="00A1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3" name="Rechteck 22"/>
            <p:cNvSpPr/>
            <p:nvPr/>
          </p:nvSpPr>
          <p:spPr>
            <a:xfrm rot="16200000">
              <a:off x="2925341" y="4413654"/>
              <a:ext cx="278539" cy="277812"/>
            </a:xfrm>
            <a:prstGeom prst="rect">
              <a:avLst/>
            </a:prstGeom>
            <a:solidFill>
              <a:srgbClr val="E02D8A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4" name="Rechteck 23"/>
            <p:cNvSpPr/>
            <p:nvPr/>
          </p:nvSpPr>
          <p:spPr>
            <a:xfrm rot="16200000">
              <a:off x="3310325" y="4413655"/>
              <a:ext cx="278539" cy="277812"/>
            </a:xfrm>
            <a:prstGeom prst="rect">
              <a:avLst/>
            </a:prstGeom>
            <a:solidFill>
              <a:srgbClr val="E8412C"/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" name="Rechteck 24"/>
            <p:cNvSpPr/>
            <p:nvPr/>
          </p:nvSpPr>
          <p:spPr>
            <a:xfrm rot="16200000">
              <a:off x="3695309" y="4413654"/>
              <a:ext cx="278539" cy="277812"/>
            </a:xfrm>
            <a:prstGeom prst="rect">
              <a:avLst/>
            </a:prstGeom>
            <a:solidFill>
              <a:srgbClr val="F07D00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8" name="Rechteck 27"/>
            <p:cNvSpPr/>
            <p:nvPr/>
          </p:nvSpPr>
          <p:spPr>
            <a:xfrm rot="16200000">
              <a:off x="1770389" y="4413654"/>
              <a:ext cx="278539" cy="277812"/>
            </a:xfrm>
            <a:prstGeom prst="rect">
              <a:avLst/>
            </a:prstGeom>
            <a:solidFill>
              <a:srgbClr val="63B32E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4" name="Gruppieren 3"/>
          <p:cNvGrpSpPr/>
          <p:nvPr/>
        </p:nvGrpSpPr>
        <p:grpSpPr>
          <a:xfrm>
            <a:off x="1770754" y="5573458"/>
            <a:ext cx="1047780" cy="278539"/>
            <a:chOff x="1770754" y="4976025"/>
            <a:chExt cx="1047780" cy="278539"/>
          </a:xfrm>
        </p:grpSpPr>
        <p:sp>
          <p:nvSpPr>
            <p:cNvPr id="29" name="Rechteck 28"/>
            <p:cNvSpPr/>
            <p:nvPr/>
          </p:nvSpPr>
          <p:spPr>
            <a:xfrm rot="16200000">
              <a:off x="2155374" y="4976389"/>
              <a:ext cx="278539" cy="277812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0" name="Rechteck 29"/>
            <p:cNvSpPr/>
            <p:nvPr/>
          </p:nvSpPr>
          <p:spPr>
            <a:xfrm rot="16200000">
              <a:off x="2540358" y="4976389"/>
              <a:ext cx="278539" cy="2778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4" name="Rechteck 33"/>
            <p:cNvSpPr/>
            <p:nvPr/>
          </p:nvSpPr>
          <p:spPr>
            <a:xfrm rot="16200000">
              <a:off x="1770390" y="4976389"/>
              <a:ext cx="278539" cy="277812"/>
            </a:xfrm>
            <a:prstGeom prst="rect">
              <a:avLst/>
            </a:prstGeom>
            <a:solidFill>
              <a:srgbClr val="FF0066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14789665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el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Infographics</a:t>
            </a:r>
            <a:r>
              <a:rPr lang="de-DE" dirty="0"/>
              <a:t> </a:t>
            </a:r>
            <a:br>
              <a:rPr lang="de-DE" dirty="0"/>
            </a:br>
            <a:r>
              <a:rPr lang="de-DE" b="0" dirty="0"/>
              <a:t>via </a:t>
            </a:r>
            <a:r>
              <a:rPr lang="de-DE" b="0" dirty="0" err="1"/>
              <a:t>Smartart</a:t>
            </a:r>
            <a:endParaRPr lang="de-DE" b="0" dirty="0"/>
          </a:p>
        </p:txBody>
      </p:sp>
      <p:sp>
        <p:nvSpPr>
          <p:cNvPr id="20" name="Textplatzhalter 19"/>
          <p:cNvSpPr>
            <a:spLocks noGrp="1"/>
          </p:cNvSpPr>
          <p:nvPr>
            <p:ph type="body" sz="quarter" idx="4294967295"/>
          </p:nvPr>
        </p:nvSpPr>
        <p:spPr>
          <a:xfrm>
            <a:off x="874714" y="1484314"/>
            <a:ext cx="4307314" cy="4249736"/>
          </a:xfrm>
        </p:spPr>
        <p:txBody>
          <a:bodyPr/>
          <a:lstStyle/>
          <a:p>
            <a:pPr lvl="1"/>
            <a:r>
              <a:rPr lang="de-DE" b="1" dirty="0"/>
              <a:t>Recommended </a:t>
            </a:r>
            <a:r>
              <a:rPr lang="de-DE" b="1" dirty="0" err="1"/>
              <a:t>display</a:t>
            </a:r>
            <a:r>
              <a:rPr lang="de-DE" b="1" dirty="0"/>
              <a:t> </a:t>
            </a:r>
            <a:r>
              <a:rPr lang="de-DE" b="1" dirty="0" err="1"/>
              <a:t>parameters</a:t>
            </a:r>
            <a:r>
              <a:rPr lang="de-DE" b="1" dirty="0"/>
              <a:t>:</a:t>
            </a:r>
          </a:p>
          <a:p>
            <a:pPr lvl="2">
              <a:spcBef>
                <a:spcPts val="3000"/>
              </a:spcBef>
            </a:pPr>
            <a:r>
              <a:rPr lang="de-DE" b="1" dirty="0" err="1"/>
              <a:t>Reduce</a:t>
            </a:r>
            <a:r>
              <a:rPr lang="de-DE" b="1" dirty="0"/>
              <a:t> </a:t>
            </a:r>
            <a:r>
              <a:rPr lang="de-DE" b="1" dirty="0" err="1"/>
              <a:t>text</a:t>
            </a:r>
            <a:r>
              <a:rPr lang="de-DE" b="1" dirty="0"/>
              <a:t> </a:t>
            </a:r>
            <a:r>
              <a:rPr lang="de-DE" b="1" dirty="0" err="1"/>
              <a:t>content</a:t>
            </a:r>
            <a:endParaRPr lang="de-DE" b="1" dirty="0"/>
          </a:p>
          <a:p>
            <a:pPr lvl="2"/>
            <a:r>
              <a:rPr lang="de-DE" dirty="0" err="1"/>
              <a:t>Favour</a:t>
            </a:r>
            <a:r>
              <a:rPr lang="de-DE" dirty="0"/>
              <a:t> </a:t>
            </a:r>
            <a:r>
              <a:rPr lang="de-DE" b="1" dirty="0"/>
              <a:t>flat </a:t>
            </a:r>
            <a:r>
              <a:rPr lang="de-DE" b="1" dirty="0" err="1"/>
              <a:t>variants</a:t>
            </a:r>
            <a:endParaRPr lang="de-DE" dirty="0"/>
          </a:p>
          <a:p>
            <a:pPr lvl="2"/>
            <a:r>
              <a:rPr lang="de-DE" b="1" dirty="0" err="1"/>
              <a:t>Consistent</a:t>
            </a:r>
            <a:r>
              <a:rPr lang="de-DE" b="1" dirty="0"/>
              <a:t> </a:t>
            </a:r>
            <a:r>
              <a:rPr lang="de-DE" b="1" dirty="0" err="1"/>
              <a:t>colours</a:t>
            </a:r>
            <a:r>
              <a:rPr lang="de-DE" b="1" dirty="0"/>
              <a:t> </a:t>
            </a:r>
            <a:r>
              <a:rPr lang="de-DE" dirty="0" err="1"/>
              <a:t>throughout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document</a:t>
            </a:r>
            <a:endParaRPr lang="de-DE" dirty="0"/>
          </a:p>
          <a:p>
            <a:pPr lvl="2"/>
            <a:r>
              <a:rPr lang="de-DE" b="1" dirty="0"/>
              <a:t>Note </a:t>
            </a:r>
            <a:r>
              <a:rPr lang="de-DE" b="1" dirty="0" err="1"/>
              <a:t>colour</a:t>
            </a:r>
            <a:r>
              <a:rPr lang="de-DE" b="1" dirty="0"/>
              <a:t> </a:t>
            </a:r>
            <a:r>
              <a:rPr lang="de-DE" b="1" dirty="0" err="1"/>
              <a:t>contrasts</a:t>
            </a:r>
            <a:r>
              <a:rPr lang="de-DE" b="1" dirty="0"/>
              <a:t> and </a:t>
            </a:r>
            <a:r>
              <a:rPr lang="de-DE" b="1" dirty="0" err="1"/>
              <a:t>font</a:t>
            </a:r>
            <a:r>
              <a:rPr lang="de-DE" b="1" dirty="0"/>
              <a:t> </a:t>
            </a:r>
            <a:r>
              <a:rPr lang="de-DE" b="1" dirty="0" err="1"/>
              <a:t>sizes</a:t>
            </a:r>
            <a:endParaRPr lang="de-DE" b="1" dirty="0"/>
          </a:p>
          <a:p>
            <a:pPr lvl="2">
              <a:spcBef>
                <a:spcPts val="3000"/>
              </a:spcBef>
            </a:pPr>
            <a:r>
              <a:rPr lang="de-DE" dirty="0"/>
              <a:t>do </a:t>
            </a:r>
            <a:r>
              <a:rPr lang="de-DE" dirty="0" err="1"/>
              <a:t>without</a:t>
            </a:r>
            <a:r>
              <a:rPr lang="de-DE" dirty="0"/>
              <a:t> </a:t>
            </a:r>
            <a:r>
              <a:rPr lang="de-DE" dirty="0" err="1"/>
              <a:t>shadows</a:t>
            </a:r>
            <a:r>
              <a:rPr lang="de-DE" dirty="0"/>
              <a:t>, </a:t>
            </a:r>
            <a:r>
              <a:rPr lang="de-DE" dirty="0" err="1"/>
              <a:t>gradients</a:t>
            </a:r>
            <a:r>
              <a:rPr lang="de-DE" dirty="0"/>
              <a:t> etc.</a:t>
            </a:r>
          </a:p>
          <a:p>
            <a:pPr lvl="2">
              <a:spcBef>
                <a:spcPts val="3000"/>
              </a:spcBef>
            </a:pPr>
            <a:r>
              <a:rPr lang="de-DE" dirty="0"/>
              <a:t>Create </a:t>
            </a:r>
            <a:r>
              <a:rPr lang="de-DE" dirty="0" err="1"/>
              <a:t>complex</a:t>
            </a:r>
            <a:r>
              <a:rPr lang="de-DE" dirty="0"/>
              <a:t> </a:t>
            </a:r>
            <a:r>
              <a:rPr lang="de-DE" dirty="0" err="1"/>
              <a:t>graphics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separate </a:t>
            </a:r>
            <a:r>
              <a:rPr lang="de-DE" dirty="0" err="1"/>
              <a:t>vector</a:t>
            </a:r>
            <a:r>
              <a:rPr lang="de-DE" dirty="0"/>
              <a:t> </a:t>
            </a:r>
            <a:r>
              <a:rPr lang="de-DE" dirty="0" err="1"/>
              <a:t>graphics</a:t>
            </a:r>
            <a:br>
              <a:rPr lang="de-DE" dirty="0"/>
            </a:br>
            <a:r>
              <a:rPr lang="de-DE" dirty="0">
                <a:hlinkClick r:id="rId2"/>
              </a:rPr>
              <a:t>(e.g. with Inkscape)</a:t>
            </a:r>
            <a:endParaRPr lang="de-DE" dirty="0"/>
          </a:p>
          <a:p>
            <a:pPr lvl="1"/>
            <a:endParaRPr lang="de-DE" dirty="0"/>
          </a:p>
        </p:txBody>
      </p:sp>
      <p:grpSp>
        <p:nvGrpSpPr>
          <p:cNvPr id="6" name="Gruppieren 5"/>
          <p:cNvGrpSpPr/>
          <p:nvPr/>
        </p:nvGrpSpPr>
        <p:grpSpPr>
          <a:xfrm>
            <a:off x="5507664" y="1498958"/>
            <a:ext cx="5058735" cy="4357632"/>
            <a:chOff x="3856034" y="1498958"/>
            <a:chExt cx="4902203" cy="4235100"/>
          </a:xfrm>
        </p:grpSpPr>
        <p:sp>
          <p:nvSpPr>
            <p:cNvPr id="22" name="Freihandform 21"/>
            <p:cNvSpPr/>
            <p:nvPr/>
          </p:nvSpPr>
          <p:spPr>
            <a:xfrm>
              <a:off x="4636705" y="1938749"/>
              <a:ext cx="1632724" cy="1632724"/>
            </a:xfrm>
            <a:custGeom>
              <a:avLst/>
              <a:gdLst>
                <a:gd name="connsiteX0" fmla="*/ 0 w 1632724"/>
                <a:gd name="connsiteY0" fmla="*/ 1632724 h 1632724"/>
                <a:gd name="connsiteX1" fmla="*/ 1632724 w 1632724"/>
                <a:gd name="connsiteY1" fmla="*/ 0 h 1632724"/>
                <a:gd name="connsiteX2" fmla="*/ 1632724 w 1632724"/>
                <a:gd name="connsiteY2" fmla="*/ 1632724 h 1632724"/>
                <a:gd name="connsiteX3" fmla="*/ 0 w 1632724"/>
                <a:gd name="connsiteY3" fmla="*/ 1632724 h 1632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32724" h="1632724">
                  <a:moveTo>
                    <a:pt x="0" y="1632724"/>
                  </a:moveTo>
                  <a:cubicBezTo>
                    <a:pt x="0" y="730995"/>
                    <a:pt x="730995" y="0"/>
                    <a:pt x="1632724" y="0"/>
                  </a:cubicBezTo>
                  <a:lnTo>
                    <a:pt x="1632724" y="1632724"/>
                  </a:lnTo>
                  <a:lnTo>
                    <a:pt x="0" y="1632724"/>
                  </a:lnTo>
                  <a:close/>
                </a:path>
              </a:pathLst>
            </a:custGeom>
            <a:solidFill>
              <a:srgbClr val="13A983"/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78214" tIns="478214" rIns="288000" bIns="432000" numCol="1" spcCol="1270" anchor="ctr" anchorCtr="1">
              <a:noAutofit/>
            </a:bodyPr>
            <a:lstStyle/>
            <a:p>
              <a:pPr algn="r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4000" dirty="0"/>
                <a:t>1</a:t>
              </a:r>
              <a:br>
                <a:rPr lang="de-DE" sz="4000" dirty="0"/>
              </a:br>
              <a:r>
                <a:rPr lang="de-DE" sz="2000" dirty="0"/>
                <a:t>Topic</a:t>
              </a:r>
            </a:p>
          </p:txBody>
        </p:sp>
        <p:sp>
          <p:nvSpPr>
            <p:cNvPr id="21" name="Freihandform 20"/>
            <p:cNvSpPr/>
            <p:nvPr/>
          </p:nvSpPr>
          <p:spPr>
            <a:xfrm>
              <a:off x="3864156" y="1525480"/>
              <a:ext cx="1529755" cy="1656115"/>
            </a:xfrm>
            <a:custGeom>
              <a:avLst/>
              <a:gdLst>
                <a:gd name="connsiteX0" fmla="*/ 0 w 1529755"/>
                <a:gd name="connsiteY0" fmla="*/ 0 h 1656115"/>
                <a:gd name="connsiteX1" fmla="*/ 1529755 w 1529755"/>
                <a:gd name="connsiteY1" fmla="*/ 0 h 1656115"/>
                <a:gd name="connsiteX2" fmla="*/ 1529755 w 1529755"/>
                <a:gd name="connsiteY2" fmla="*/ 1656115 h 1656115"/>
                <a:gd name="connsiteX3" fmla="*/ 0 w 1529755"/>
                <a:gd name="connsiteY3" fmla="*/ 1656115 h 1656115"/>
                <a:gd name="connsiteX4" fmla="*/ 0 w 1529755"/>
                <a:gd name="connsiteY4" fmla="*/ 0 h 16561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29755" h="1656115">
                  <a:moveTo>
                    <a:pt x="0" y="0"/>
                  </a:moveTo>
                  <a:lnTo>
                    <a:pt x="1529755" y="0"/>
                  </a:lnTo>
                  <a:lnTo>
                    <a:pt x="1529755" y="1656115"/>
                  </a:lnTo>
                  <a:lnTo>
                    <a:pt x="0" y="16561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3A983">
                <a:alpha val="20000"/>
              </a:srgbClr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72000" rIns="72000" bIns="72000" numCol="1" spcCol="1270" anchor="t" anchorCtr="0">
              <a:noAutofit/>
            </a:bodyPr>
            <a:lstStyle/>
            <a:p>
              <a:pPr marL="57150" lvl="1" indent="-57150" defTabSz="4000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de-DE" sz="1400" dirty="0"/>
                <a:t>Background </a:t>
              </a:r>
              <a:r>
                <a:rPr lang="de-DE" sz="1400" dirty="0" err="1"/>
                <a:t>information</a:t>
              </a:r>
              <a:endParaRPr lang="de-DE" sz="1400" dirty="0"/>
            </a:p>
            <a:p>
              <a:pPr marL="57150" lvl="1" indent="-57150" defTabSz="4000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de-DE" sz="1400" dirty="0" err="1"/>
                <a:t>with</a:t>
              </a:r>
              <a:r>
                <a:rPr lang="de-DE" sz="1400" dirty="0"/>
                <a:t> 3 </a:t>
              </a:r>
              <a:r>
                <a:rPr lang="de-DE" sz="1400" dirty="0" err="1"/>
                <a:t>or</a:t>
              </a:r>
              <a:r>
                <a:rPr lang="de-DE" sz="1400" dirty="0"/>
                <a:t> 4 </a:t>
              </a:r>
              <a:r>
                <a:rPr lang="de-DE" sz="1400" dirty="0" err="1"/>
                <a:t>aspects</a:t>
              </a:r>
              <a:endParaRPr lang="de-DE" sz="1400" dirty="0"/>
            </a:p>
            <a:p>
              <a:pPr marL="57150" lvl="1" indent="-57150" defTabSz="4000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de-DE" sz="1400" dirty="0"/>
                <a:t>Note </a:t>
              </a:r>
              <a:r>
                <a:rPr lang="de-DE" sz="1400" dirty="0" err="1"/>
                <a:t>font</a:t>
              </a:r>
              <a:r>
                <a:rPr lang="de-DE" sz="1400" dirty="0"/>
                <a:t> </a:t>
              </a:r>
              <a:br>
                <a:rPr lang="de-DE" sz="1400" dirty="0"/>
              </a:br>
              <a:r>
                <a:rPr lang="de-DE" sz="1400" dirty="0" err="1"/>
                <a:t>size</a:t>
              </a:r>
              <a:endParaRPr lang="de-DE" sz="1400" dirty="0"/>
            </a:p>
          </p:txBody>
        </p:sp>
        <p:sp>
          <p:nvSpPr>
            <p:cNvPr id="23" name="Freihandform 22"/>
            <p:cNvSpPr/>
            <p:nvPr/>
          </p:nvSpPr>
          <p:spPr>
            <a:xfrm>
              <a:off x="6344845" y="1938749"/>
              <a:ext cx="1632724" cy="1632724"/>
            </a:xfrm>
            <a:custGeom>
              <a:avLst/>
              <a:gdLst>
                <a:gd name="connsiteX0" fmla="*/ 0 w 1632724"/>
                <a:gd name="connsiteY0" fmla="*/ 1632724 h 1632724"/>
                <a:gd name="connsiteX1" fmla="*/ 1632724 w 1632724"/>
                <a:gd name="connsiteY1" fmla="*/ 0 h 1632724"/>
                <a:gd name="connsiteX2" fmla="*/ 1632724 w 1632724"/>
                <a:gd name="connsiteY2" fmla="*/ 1632724 h 1632724"/>
                <a:gd name="connsiteX3" fmla="*/ 0 w 1632724"/>
                <a:gd name="connsiteY3" fmla="*/ 1632724 h 1632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32724" h="1632724">
                  <a:moveTo>
                    <a:pt x="0" y="0"/>
                  </a:moveTo>
                  <a:cubicBezTo>
                    <a:pt x="901729" y="0"/>
                    <a:pt x="1632724" y="730995"/>
                    <a:pt x="1632724" y="1632724"/>
                  </a:cubicBezTo>
                  <a:lnTo>
                    <a:pt x="0" y="16327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9BA4"/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2">
                <a:hueOff val="-2293634"/>
                <a:satOff val="-11059"/>
                <a:lumOff val="2092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88000" tIns="478214" rIns="478214" bIns="432000" numCol="1" spcCol="1270" anchor="ctr" anchorCtr="1">
              <a:noAutofit/>
            </a:bodyPr>
            <a:lstStyle/>
            <a:p>
              <a:pPr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4000" dirty="0"/>
                <a:t>2</a:t>
              </a:r>
              <a:br>
                <a:rPr lang="de-DE" sz="4000" dirty="0"/>
              </a:br>
              <a:r>
                <a:rPr lang="de-DE" sz="2000" dirty="0"/>
                <a:t>Topic</a:t>
              </a:r>
            </a:p>
          </p:txBody>
        </p:sp>
        <p:sp>
          <p:nvSpPr>
            <p:cNvPr id="18" name="Freihandform 17"/>
            <p:cNvSpPr/>
            <p:nvPr/>
          </p:nvSpPr>
          <p:spPr>
            <a:xfrm>
              <a:off x="7227550" y="1498958"/>
              <a:ext cx="1530687" cy="1656742"/>
            </a:xfrm>
            <a:custGeom>
              <a:avLst/>
              <a:gdLst>
                <a:gd name="connsiteX0" fmla="*/ 0 w 1530687"/>
                <a:gd name="connsiteY0" fmla="*/ 0 h 1656742"/>
                <a:gd name="connsiteX1" fmla="*/ 1530687 w 1530687"/>
                <a:gd name="connsiteY1" fmla="*/ 0 h 1656742"/>
                <a:gd name="connsiteX2" fmla="*/ 1530687 w 1530687"/>
                <a:gd name="connsiteY2" fmla="*/ 1656742 h 1656742"/>
                <a:gd name="connsiteX3" fmla="*/ 0 w 1530687"/>
                <a:gd name="connsiteY3" fmla="*/ 1656742 h 1656742"/>
                <a:gd name="connsiteX4" fmla="*/ 0 w 1530687"/>
                <a:gd name="connsiteY4" fmla="*/ 0 h 1656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30687" h="1656742">
                  <a:moveTo>
                    <a:pt x="0" y="0"/>
                  </a:moveTo>
                  <a:lnTo>
                    <a:pt x="1530687" y="0"/>
                  </a:lnTo>
                  <a:lnTo>
                    <a:pt x="1530687" y="1656742"/>
                  </a:lnTo>
                  <a:lnTo>
                    <a:pt x="0" y="165674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9BA4">
                <a:alpha val="20000"/>
              </a:srgbClr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72000" rIns="72000" bIns="72000" numCol="1" spcCol="1270" anchor="t" anchorCtr="0">
              <a:noAutofit/>
            </a:bodyPr>
            <a:lstStyle/>
            <a:p>
              <a:pPr marL="57150" lvl="1" indent="-57150" algn="r" defTabSz="4000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de-DE" sz="1400" dirty="0"/>
                <a:t>Background </a:t>
              </a:r>
              <a:r>
                <a:rPr lang="de-DE" sz="1400" dirty="0" err="1"/>
                <a:t>information</a:t>
              </a:r>
              <a:endParaRPr lang="de-DE" sz="1400" dirty="0"/>
            </a:p>
            <a:p>
              <a:pPr marL="57150" lvl="1" indent="-57150" algn="r" defTabSz="4000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de-DE" sz="1400" dirty="0" err="1"/>
                <a:t>with</a:t>
              </a:r>
              <a:r>
                <a:rPr lang="de-DE" sz="1400" dirty="0"/>
                <a:t> 3 </a:t>
              </a:r>
              <a:r>
                <a:rPr lang="de-DE" sz="1400" dirty="0" err="1"/>
                <a:t>or</a:t>
              </a:r>
              <a:r>
                <a:rPr lang="de-DE" sz="1400" dirty="0"/>
                <a:t> 4 </a:t>
              </a:r>
              <a:r>
                <a:rPr lang="de-DE" sz="1400" dirty="0" err="1"/>
                <a:t>aspects</a:t>
              </a:r>
              <a:endParaRPr lang="de-DE" sz="1400" dirty="0"/>
            </a:p>
            <a:p>
              <a:pPr marL="57150" lvl="1" indent="-57150" algn="r" defTabSz="4000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de-DE" sz="1400" dirty="0"/>
                <a:t>Note </a:t>
              </a:r>
              <a:r>
                <a:rPr lang="de-DE" sz="1400" dirty="0" err="1"/>
                <a:t>font</a:t>
              </a:r>
              <a:r>
                <a:rPr lang="de-DE" sz="1400" dirty="0"/>
                <a:t> </a:t>
              </a:r>
              <a:br>
                <a:rPr lang="de-DE" sz="1400" dirty="0"/>
              </a:br>
              <a:r>
                <a:rPr lang="de-DE" sz="1400" dirty="0" err="1"/>
                <a:t>size</a:t>
              </a:r>
              <a:endParaRPr lang="de-DE" sz="1400" dirty="0"/>
            </a:p>
          </p:txBody>
        </p:sp>
        <p:sp>
          <p:nvSpPr>
            <p:cNvPr id="24" name="Freihandform 23"/>
            <p:cNvSpPr/>
            <p:nvPr/>
          </p:nvSpPr>
          <p:spPr>
            <a:xfrm rot="21600000">
              <a:off x="6344845" y="3646887"/>
              <a:ext cx="1632725" cy="1632725"/>
            </a:xfrm>
            <a:custGeom>
              <a:avLst/>
              <a:gdLst>
                <a:gd name="connsiteX0" fmla="*/ 0 w 1632724"/>
                <a:gd name="connsiteY0" fmla="*/ 1632724 h 1632724"/>
                <a:gd name="connsiteX1" fmla="*/ 1632724 w 1632724"/>
                <a:gd name="connsiteY1" fmla="*/ 0 h 1632724"/>
                <a:gd name="connsiteX2" fmla="*/ 1632724 w 1632724"/>
                <a:gd name="connsiteY2" fmla="*/ 1632724 h 1632724"/>
                <a:gd name="connsiteX3" fmla="*/ 0 w 1632724"/>
                <a:gd name="connsiteY3" fmla="*/ 1632724 h 1632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32724" h="1632724">
                  <a:moveTo>
                    <a:pt x="1632724" y="0"/>
                  </a:moveTo>
                  <a:cubicBezTo>
                    <a:pt x="1632724" y="901729"/>
                    <a:pt x="901729" y="1632724"/>
                    <a:pt x="0" y="1632724"/>
                  </a:cubicBezTo>
                  <a:lnTo>
                    <a:pt x="0" y="0"/>
                  </a:lnTo>
                  <a:lnTo>
                    <a:pt x="1632724" y="0"/>
                  </a:lnTo>
                  <a:close/>
                </a:path>
              </a:pathLst>
            </a:custGeom>
            <a:solidFill>
              <a:srgbClr val="539DC5"/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2">
                <a:hueOff val="-4587268"/>
                <a:satOff val="-22119"/>
                <a:lumOff val="418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88000" tIns="360001" rIns="478214" bIns="478214" numCol="1" spcCol="1270" anchor="ctr" anchorCtr="1">
              <a:noAutofit/>
            </a:bodyPr>
            <a:lstStyle/>
            <a:p>
              <a:pPr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2000" dirty="0"/>
                <a:t>Topic </a:t>
              </a:r>
              <a:r>
                <a:rPr lang="de-DE" sz="4000" dirty="0"/>
                <a:t>3</a:t>
              </a:r>
            </a:p>
          </p:txBody>
        </p:sp>
        <p:sp>
          <p:nvSpPr>
            <p:cNvPr id="10" name="Freihandform 9"/>
            <p:cNvSpPr/>
            <p:nvPr/>
          </p:nvSpPr>
          <p:spPr>
            <a:xfrm>
              <a:off x="7228239" y="4063445"/>
              <a:ext cx="1529998" cy="1655958"/>
            </a:xfrm>
            <a:custGeom>
              <a:avLst/>
              <a:gdLst>
                <a:gd name="connsiteX0" fmla="*/ 0 w 1529998"/>
                <a:gd name="connsiteY0" fmla="*/ 0 h 1655958"/>
                <a:gd name="connsiteX1" fmla="*/ 1529998 w 1529998"/>
                <a:gd name="connsiteY1" fmla="*/ 0 h 1655958"/>
                <a:gd name="connsiteX2" fmla="*/ 1529998 w 1529998"/>
                <a:gd name="connsiteY2" fmla="*/ 1655958 h 1655958"/>
                <a:gd name="connsiteX3" fmla="*/ 0 w 1529998"/>
                <a:gd name="connsiteY3" fmla="*/ 1655958 h 1655958"/>
                <a:gd name="connsiteX4" fmla="*/ 0 w 1529998"/>
                <a:gd name="connsiteY4" fmla="*/ 0 h 16559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29998" h="1655958">
                  <a:moveTo>
                    <a:pt x="0" y="0"/>
                  </a:moveTo>
                  <a:lnTo>
                    <a:pt x="1529998" y="0"/>
                  </a:lnTo>
                  <a:lnTo>
                    <a:pt x="1529998" y="1655958"/>
                  </a:lnTo>
                  <a:lnTo>
                    <a:pt x="0" y="165595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39DC5">
                <a:alpha val="20000"/>
              </a:srgbClr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72000" rIns="72000" bIns="72000" numCol="1" spcCol="1270" anchor="b" anchorCtr="0">
              <a:noAutofit/>
            </a:bodyPr>
            <a:lstStyle/>
            <a:p>
              <a:pPr marL="57150" lvl="1" indent="-57150" algn="r" defTabSz="4000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de-DE" sz="1400" dirty="0"/>
                <a:t>Background </a:t>
              </a:r>
              <a:r>
                <a:rPr lang="de-DE" sz="1400" dirty="0" err="1"/>
                <a:t>information</a:t>
              </a:r>
              <a:endParaRPr lang="de-DE" sz="1400" dirty="0"/>
            </a:p>
            <a:p>
              <a:pPr marL="57150" lvl="1" indent="-57150" algn="r" defTabSz="4000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de-DE" sz="1400" dirty="0" err="1"/>
                <a:t>with</a:t>
              </a:r>
              <a:r>
                <a:rPr lang="de-DE" sz="1400" dirty="0"/>
                <a:t> 3 </a:t>
              </a:r>
              <a:r>
                <a:rPr lang="de-DE" sz="1400" dirty="0" err="1"/>
                <a:t>or</a:t>
              </a:r>
              <a:r>
                <a:rPr lang="de-DE" sz="1400" dirty="0"/>
                <a:t> 4 </a:t>
              </a:r>
              <a:r>
                <a:rPr lang="de-DE" sz="1400" dirty="0" err="1"/>
                <a:t>aspects</a:t>
              </a:r>
              <a:endParaRPr lang="de-DE" sz="1400" dirty="0"/>
            </a:p>
            <a:p>
              <a:pPr marL="57150" lvl="1" indent="-57150" algn="r" defTabSz="4000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de-DE" sz="1400" dirty="0"/>
                <a:t>Note </a:t>
              </a:r>
              <a:r>
                <a:rPr lang="de-DE" sz="1400" dirty="0" err="1"/>
                <a:t>font</a:t>
              </a:r>
              <a:r>
                <a:rPr lang="de-DE" sz="1400" dirty="0"/>
                <a:t> </a:t>
              </a:r>
              <a:r>
                <a:rPr lang="de-DE" sz="1400" dirty="0" err="1"/>
                <a:t>size</a:t>
              </a:r>
              <a:endParaRPr lang="de-DE" sz="1400" dirty="0"/>
            </a:p>
          </p:txBody>
        </p:sp>
        <p:sp>
          <p:nvSpPr>
            <p:cNvPr id="25" name="Freihandform 24"/>
            <p:cNvSpPr/>
            <p:nvPr/>
          </p:nvSpPr>
          <p:spPr>
            <a:xfrm rot="21600000">
              <a:off x="3856034" y="4077511"/>
              <a:ext cx="1886712" cy="1656547"/>
            </a:xfrm>
            <a:custGeom>
              <a:avLst/>
              <a:gdLst>
                <a:gd name="connsiteX0" fmla="*/ 0 w 1656546"/>
                <a:gd name="connsiteY0" fmla="*/ 0 h 1886711"/>
                <a:gd name="connsiteX1" fmla="*/ 1656546 w 1656546"/>
                <a:gd name="connsiteY1" fmla="*/ 0 h 1886711"/>
                <a:gd name="connsiteX2" fmla="*/ 1656546 w 1656546"/>
                <a:gd name="connsiteY2" fmla="*/ 1610614 h 1886711"/>
                <a:gd name="connsiteX3" fmla="*/ 1380449 w 1656546"/>
                <a:gd name="connsiteY3" fmla="*/ 1886711 h 1886711"/>
                <a:gd name="connsiteX4" fmla="*/ 0 w 1656546"/>
                <a:gd name="connsiteY4" fmla="*/ 1886711 h 1886711"/>
                <a:gd name="connsiteX5" fmla="*/ 0 w 1656546"/>
                <a:gd name="connsiteY5" fmla="*/ 0 h 1886711"/>
                <a:gd name="connsiteX0" fmla="*/ 1380449 w 1656546"/>
                <a:gd name="connsiteY0" fmla="*/ 1886711 h 1886711"/>
                <a:gd name="connsiteX1" fmla="*/ 1435669 w 1656546"/>
                <a:gd name="connsiteY1" fmla="*/ 1665834 h 1886711"/>
                <a:gd name="connsiteX2" fmla="*/ 1656546 w 1656546"/>
                <a:gd name="connsiteY2" fmla="*/ 1610614 h 1886711"/>
                <a:gd name="connsiteX3" fmla="*/ 1380449 w 1656546"/>
                <a:gd name="connsiteY3" fmla="*/ 1886711 h 1886711"/>
                <a:gd name="connsiteX0" fmla="*/ 1380449 w 1656546"/>
                <a:gd name="connsiteY0" fmla="*/ 1886711 h 1886711"/>
                <a:gd name="connsiteX1" fmla="*/ 1435669 w 1656546"/>
                <a:gd name="connsiteY1" fmla="*/ 1665834 h 1886711"/>
                <a:gd name="connsiteX2" fmla="*/ 1656546 w 1656546"/>
                <a:gd name="connsiteY2" fmla="*/ 1610614 h 1886711"/>
                <a:gd name="connsiteX3" fmla="*/ 1380449 w 1656546"/>
                <a:gd name="connsiteY3" fmla="*/ 1886711 h 1886711"/>
                <a:gd name="connsiteX4" fmla="*/ 0 w 1656546"/>
                <a:gd name="connsiteY4" fmla="*/ 1886711 h 1886711"/>
                <a:gd name="connsiteX5" fmla="*/ 0 w 1656546"/>
                <a:gd name="connsiteY5" fmla="*/ 0 h 1886711"/>
                <a:gd name="connsiteX6" fmla="*/ 1656546 w 1656546"/>
                <a:gd name="connsiteY6" fmla="*/ 0 h 1886711"/>
                <a:gd name="connsiteX7" fmla="*/ 1656546 w 1656546"/>
                <a:gd name="connsiteY7" fmla="*/ 1610614 h 1886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656546" h="1886711" stroke="0" extrusionOk="0">
                  <a:moveTo>
                    <a:pt x="0" y="1886710"/>
                  </a:moveTo>
                  <a:lnTo>
                    <a:pt x="0" y="1"/>
                  </a:lnTo>
                  <a:lnTo>
                    <a:pt x="1414131" y="1"/>
                  </a:lnTo>
                  <a:lnTo>
                    <a:pt x="1656546" y="314459"/>
                  </a:lnTo>
                  <a:lnTo>
                    <a:pt x="1656546" y="1886710"/>
                  </a:lnTo>
                  <a:lnTo>
                    <a:pt x="0" y="1886710"/>
                  </a:lnTo>
                  <a:close/>
                </a:path>
                <a:path w="1656546" h="1886711" fill="darkenLess" stroke="0" extrusionOk="0">
                  <a:moveTo>
                    <a:pt x="1656546" y="314459"/>
                  </a:moveTo>
                  <a:lnTo>
                    <a:pt x="1462614" y="251567"/>
                  </a:lnTo>
                  <a:lnTo>
                    <a:pt x="1414131" y="1"/>
                  </a:lnTo>
                  <a:lnTo>
                    <a:pt x="1656546" y="314459"/>
                  </a:lnTo>
                  <a:close/>
                </a:path>
                <a:path w="1656546" h="1886711" fill="none" extrusionOk="0">
                  <a:moveTo>
                    <a:pt x="1656546" y="314459"/>
                  </a:moveTo>
                  <a:lnTo>
                    <a:pt x="1462614" y="251567"/>
                  </a:lnTo>
                  <a:lnTo>
                    <a:pt x="1414131" y="1"/>
                  </a:lnTo>
                  <a:lnTo>
                    <a:pt x="1656546" y="314459"/>
                  </a:lnTo>
                  <a:lnTo>
                    <a:pt x="1656546" y="1886710"/>
                  </a:lnTo>
                  <a:lnTo>
                    <a:pt x="0" y="1886710"/>
                  </a:lnTo>
                  <a:lnTo>
                    <a:pt x="0" y="1"/>
                  </a:lnTo>
                  <a:lnTo>
                    <a:pt x="1414131" y="1"/>
                  </a:lnTo>
                </a:path>
              </a:pathLst>
            </a:custGeom>
            <a:solidFill>
              <a:srgbClr val="93C356">
                <a:alpha val="20000"/>
              </a:srgbClr>
            </a:solidFill>
            <a:ln>
              <a:noFill/>
            </a:ln>
          </p:spPr>
          <p:style>
            <a:lnRef idx="3">
              <a:scrgbClr r="0" g="0" b="0"/>
            </a:lnRef>
            <a:fillRef idx="1">
              <a:scrgbClr r="0" g="0" b="0"/>
            </a:fillRef>
            <a:effectRef idx="1">
              <a:schemeClr val="accent2">
                <a:hueOff val="-6880901"/>
                <a:satOff val="-33178"/>
                <a:lumOff val="627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4000" tIns="144000" rIns="144000" bIns="144000" numCol="1" spcCol="1270" anchor="ctr" anchorCtr="0">
              <a:noAutofit/>
            </a:bodyPr>
            <a:lstStyle/>
            <a:p>
              <a:pPr algn="ctr" defTabSz="2444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1400" dirty="0" err="1">
                  <a:solidFill>
                    <a:schemeClr val="tx1"/>
                  </a:solidFill>
                </a:rPr>
                <a:t>Integrate</a:t>
              </a:r>
              <a:r>
                <a:rPr lang="de-DE" sz="1400" dirty="0">
                  <a:solidFill>
                    <a:schemeClr val="tx1"/>
                  </a:solidFill>
                </a:rPr>
                <a:t> </a:t>
              </a:r>
              <a:r>
                <a:rPr lang="de-DE" sz="1400" dirty="0" err="1">
                  <a:solidFill>
                    <a:schemeClr val="tx1"/>
                  </a:solidFill>
                </a:rPr>
                <a:t>new</a:t>
              </a:r>
              <a:r>
                <a:rPr lang="de-DE" sz="1400" dirty="0">
                  <a:solidFill>
                    <a:schemeClr val="tx1"/>
                  </a:solidFill>
                </a:rPr>
                <a:t> </a:t>
              </a:r>
              <a:br>
                <a:rPr lang="de-DE" sz="1400" dirty="0">
                  <a:solidFill>
                    <a:schemeClr val="tx1"/>
                  </a:solidFill>
                </a:rPr>
              </a:br>
              <a:r>
                <a:rPr lang="de-DE" sz="1400" dirty="0" err="1">
                  <a:solidFill>
                    <a:schemeClr val="tx1"/>
                  </a:solidFill>
                </a:rPr>
                <a:t>topic</a:t>
              </a:r>
              <a:endParaRPr lang="de-DE" sz="1400" dirty="0">
                <a:solidFill>
                  <a:schemeClr val="tx1"/>
                </a:solidFill>
              </a:endParaRPr>
            </a:p>
            <a:p>
              <a:pPr algn="ctr" defTabSz="2444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1400" b="1" dirty="0" err="1">
                  <a:solidFill>
                    <a:schemeClr val="tx1"/>
                  </a:solidFill>
                </a:rPr>
                <a:t>Emphasise</a:t>
              </a:r>
              <a:r>
                <a:rPr lang="de-DE" sz="1400" b="1" dirty="0">
                  <a:solidFill>
                    <a:schemeClr val="tx1"/>
                  </a:solidFill>
                </a:rPr>
                <a:t> </a:t>
              </a:r>
              <a:r>
                <a:rPr lang="de-DE" sz="1400" b="1" dirty="0" err="1">
                  <a:solidFill>
                    <a:schemeClr val="tx1"/>
                  </a:solidFill>
                </a:rPr>
                <a:t>the</a:t>
              </a:r>
              <a:r>
                <a:rPr lang="de-DE" sz="1400" b="1" dirty="0">
                  <a:solidFill>
                    <a:schemeClr val="tx1"/>
                  </a:solidFill>
                </a:rPr>
                <a:t> </a:t>
              </a:r>
              <a:r>
                <a:rPr lang="de-DE" sz="1400" b="1" dirty="0" err="1">
                  <a:solidFill>
                    <a:schemeClr val="tx1"/>
                  </a:solidFill>
                </a:rPr>
                <a:t>important</a:t>
              </a:r>
              <a:endParaRPr lang="de-DE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26" name="Gebogener Pfeil 25"/>
            <p:cNvSpPr/>
            <p:nvPr/>
          </p:nvSpPr>
          <p:spPr>
            <a:xfrm rot="2700000">
              <a:off x="5786405" y="3099757"/>
              <a:ext cx="980440" cy="1062434"/>
            </a:xfrm>
            <a:prstGeom prst="circularArrow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rgbClr r="0" g="0" b="0"/>
            </a:lnRef>
            <a:fillRef idx="1">
              <a:scrgbClr r="0" g="0" b="0"/>
            </a:fillRef>
            <a:effectRef idx="1">
              <a:schemeClr val="accent2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130086473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3.2|1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3.2|1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3.2|17"/>
</p:tagLst>
</file>

<file path=ppt/theme/theme1.xml><?xml version="1.0" encoding="utf-8"?>
<a:theme xmlns:a="http://schemas.openxmlformats.org/drawingml/2006/main" name="TUD_2018_16zu9">
  <a:themeElements>
    <a:clrScheme name="TUD_2021-08_grün">
      <a:dk1>
        <a:srgbClr val="000000"/>
      </a:dk1>
      <a:lt1>
        <a:sysClr val="window" lastClr="FFFFFF"/>
      </a:lt1>
      <a:dk2>
        <a:srgbClr val="727277"/>
      </a:dk2>
      <a:lt2>
        <a:srgbClr val="FFFFFF"/>
      </a:lt2>
      <a:accent1>
        <a:srgbClr val="00305D"/>
      </a:accent1>
      <a:accent2>
        <a:srgbClr val="0069B4"/>
      </a:accent2>
      <a:accent3>
        <a:srgbClr val="009FE3"/>
      </a:accent3>
      <a:accent4>
        <a:srgbClr val="008244"/>
      </a:accent4>
      <a:accent5>
        <a:srgbClr val="65B32E"/>
      </a:accent5>
      <a:accent6>
        <a:srgbClr val="94C356"/>
      </a:accent6>
      <a:hlink>
        <a:srgbClr val="0069B4"/>
      </a:hlink>
      <a:folHlink>
        <a:srgbClr val="009FE3"/>
      </a:folHlink>
    </a:clrScheme>
    <a:fontScheme name="TUD_Open Sans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22.06_TUD_PPT_16zu9_Vorlage.potx" id="{294745C1-E1BC-44C1-8C9D-B4CB23BDF171}" vid="{41010231-A741-4371-A565-9EF1890B6372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754</Words>
  <Application>Microsoft Macintosh PowerPoint</Application>
  <PresentationFormat>Breitbild</PresentationFormat>
  <Paragraphs>167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5" baseType="lpstr">
      <vt:lpstr>Symbol</vt:lpstr>
      <vt:lpstr>Arial</vt:lpstr>
      <vt:lpstr>Open Sans</vt:lpstr>
      <vt:lpstr>Calibri</vt:lpstr>
      <vt:lpstr>Wingdings</vt:lpstr>
      <vt:lpstr>TUD_2018_16zu9</vt:lpstr>
      <vt:lpstr>Title of the Presentation</vt:lpstr>
      <vt:lpstr>Outline element</vt:lpstr>
      <vt:lpstr>PowerPoint-Präsentation</vt:lpstr>
      <vt:lpstr>Colours  Basic colours and variants</vt:lpstr>
      <vt:lpstr>Colour  Colour Assignment of Areas and Study Information System</vt:lpstr>
      <vt:lpstr>Colour  Colour palettes in Office</vt:lpstr>
      <vt:lpstr>Diagrams  monochrome</vt:lpstr>
      <vt:lpstr>Diagrams  multicoloured</vt:lpstr>
      <vt:lpstr>Infographics  via Smartart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Präsentationsvorlagen</dc:title>
  <dc:subject>Präsentationsvorlage</dc:subject>
  <dc:creator>cd@tu-dresden.de</dc:creator>
  <cp:lastModifiedBy>Malte Thiele</cp:lastModifiedBy>
  <cp:revision>24</cp:revision>
  <dcterms:created xsi:type="dcterms:W3CDTF">2021-12-16T17:30:27Z</dcterms:created>
  <dcterms:modified xsi:type="dcterms:W3CDTF">2025-02-01T15:47:32Z</dcterms:modified>
</cp:coreProperties>
</file>