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4"/>
  </p:sldMasterIdLst>
  <p:notesMasterIdLst>
    <p:notesMasterId r:id="rId7"/>
  </p:notesMasterIdLst>
  <p:handoutMasterIdLst>
    <p:handoutMasterId r:id="rId8"/>
  </p:handoutMasterIdLst>
  <p:sldIdLst>
    <p:sldId id="256" r:id="rId5"/>
    <p:sldId id="294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719"/>
    <a:srgbClr val="DE2526"/>
    <a:srgbClr val="951B81"/>
    <a:srgbClr val="59358C"/>
    <a:srgbClr val="FFFFFF"/>
    <a:srgbClr val="0069B4"/>
    <a:srgbClr val="F2F2F2"/>
    <a:srgbClr val="000000"/>
    <a:srgbClr val="13A983"/>
    <a:srgbClr val="009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27.04.22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27.04.22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sp>
        <p:nvSpPr>
          <p:cNvPr id="18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419044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A6844AE-3101-714E-B6F8-F10B14423F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063" y="9723"/>
            <a:ext cx="2110022" cy="11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DE2526"/>
              </a:gs>
              <a:gs pos="100000">
                <a:srgbClr val="CD171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C1D0703-6FC3-0342-8F90-25F2C3BDD6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063" y="9723"/>
            <a:ext cx="2110022" cy="11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9943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3">
            <a:extLst>
              <a:ext uri="{FF2B5EF4-FFF2-40B4-BE49-F238E27FC236}">
                <a16:creationId xmlns:a16="http://schemas.microsoft.com/office/drawing/2014/main" id="{8D22BFAA-62C6-4AF7-A140-D9E9750A54AC}"/>
              </a:ext>
            </a:extLst>
          </p:cNvPr>
          <p:cNvSpPr/>
          <p:nvPr userDrawn="1"/>
        </p:nvSpPr>
        <p:spPr>
          <a:xfrm>
            <a:off x="3151994" y="2563831"/>
            <a:ext cx="9050720" cy="4317954"/>
          </a:xfrm>
          <a:custGeom>
            <a:avLst/>
            <a:gdLst>
              <a:gd name="connsiteX0" fmla="*/ 0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0 w 5904411"/>
              <a:gd name="connsiteY4" fmla="*/ 0 h 3967747"/>
              <a:gd name="connsiteX0" fmla="*/ 3590925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3590925 w 5904411"/>
              <a:gd name="connsiteY4" fmla="*/ 0 h 3967747"/>
              <a:gd name="connsiteX0" fmla="*/ 3857625 w 6171111"/>
              <a:gd name="connsiteY0" fmla="*/ 0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857625 w 6171111"/>
              <a:gd name="connsiteY4" fmla="*/ 0 h 3967747"/>
              <a:gd name="connsiteX0" fmla="*/ 3952875 w 6171111"/>
              <a:gd name="connsiteY0" fmla="*/ 9525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52875 w 6171111"/>
              <a:gd name="connsiteY4" fmla="*/ 9525 h 3967747"/>
              <a:gd name="connsiteX0" fmla="*/ 3925061 w 6171111"/>
              <a:gd name="connsiteY0" fmla="*/ 0 h 3972129"/>
              <a:gd name="connsiteX1" fmla="*/ 6171111 w 6171111"/>
              <a:gd name="connsiteY1" fmla="*/ 4382 h 3972129"/>
              <a:gd name="connsiteX2" fmla="*/ 6171111 w 6171111"/>
              <a:gd name="connsiteY2" fmla="*/ 3972129 h 3972129"/>
              <a:gd name="connsiteX3" fmla="*/ 0 w 6171111"/>
              <a:gd name="connsiteY3" fmla="*/ 3962604 h 3972129"/>
              <a:gd name="connsiteX4" fmla="*/ 3925061 w 6171111"/>
              <a:gd name="connsiteY4" fmla="*/ 0 h 3972129"/>
              <a:gd name="connsiteX0" fmla="*/ 3925061 w 6171111"/>
              <a:gd name="connsiteY0" fmla="*/ 381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25061 w 6171111"/>
              <a:gd name="connsiteY4" fmla="*/ 381 h 3967747"/>
              <a:gd name="connsiteX0" fmla="*/ 3961821 w 6207871"/>
              <a:gd name="connsiteY0" fmla="*/ 381 h 3981196"/>
              <a:gd name="connsiteX1" fmla="*/ 6207871 w 6207871"/>
              <a:gd name="connsiteY1" fmla="*/ 0 h 3981196"/>
              <a:gd name="connsiteX2" fmla="*/ 6207871 w 6207871"/>
              <a:gd name="connsiteY2" fmla="*/ 3967747 h 3981196"/>
              <a:gd name="connsiteX3" fmla="*/ 0 w 6207871"/>
              <a:gd name="connsiteY3" fmla="*/ 3981196 h 3981196"/>
              <a:gd name="connsiteX4" fmla="*/ 3961821 w 6207871"/>
              <a:gd name="connsiteY4" fmla="*/ 381 h 3981196"/>
              <a:gd name="connsiteX0" fmla="*/ 3984796 w 6230846"/>
              <a:gd name="connsiteY0" fmla="*/ 381 h 3981196"/>
              <a:gd name="connsiteX1" fmla="*/ 6230846 w 6230846"/>
              <a:gd name="connsiteY1" fmla="*/ 0 h 3981196"/>
              <a:gd name="connsiteX2" fmla="*/ 6230846 w 6230846"/>
              <a:gd name="connsiteY2" fmla="*/ 3967747 h 3981196"/>
              <a:gd name="connsiteX3" fmla="*/ 0 w 6230846"/>
              <a:gd name="connsiteY3" fmla="*/ 3981196 h 3981196"/>
              <a:gd name="connsiteX4" fmla="*/ 3984796 w 6230846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6230846 w 8344852"/>
              <a:gd name="connsiteY2" fmla="*/ 3967747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8344852 w 8344852"/>
              <a:gd name="connsiteY2" fmla="*/ 3967748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52" h="3981196">
                <a:moveTo>
                  <a:pt x="3984796" y="381"/>
                </a:moveTo>
                <a:lnTo>
                  <a:pt x="8344852" y="0"/>
                </a:lnTo>
                <a:lnTo>
                  <a:pt x="8344852" y="3967748"/>
                </a:lnTo>
                <a:lnTo>
                  <a:pt x="0" y="3981196"/>
                </a:lnTo>
                <a:lnTo>
                  <a:pt x="3984796" y="381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9FD71789-74E3-45C9-B1BA-98AEA75CF44C}"/>
              </a:ext>
            </a:extLst>
          </p:cNvPr>
          <p:cNvSpPr/>
          <p:nvPr userDrawn="1"/>
        </p:nvSpPr>
        <p:spPr>
          <a:xfrm>
            <a:off x="-1" y="3692352"/>
            <a:ext cx="9555747" cy="3185710"/>
          </a:xfrm>
          <a:custGeom>
            <a:avLst/>
            <a:gdLst>
              <a:gd name="connsiteX0" fmla="*/ 0 w 8810492"/>
              <a:gd name="connsiteY0" fmla="*/ 0 h 2937256"/>
              <a:gd name="connsiteX1" fmla="*/ 8810492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  <a:gd name="connsiteX0" fmla="*/ 0 w 8810492"/>
              <a:gd name="connsiteY0" fmla="*/ 0 h 2937256"/>
              <a:gd name="connsiteX1" fmla="*/ 5858286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492" h="2937256">
                <a:moveTo>
                  <a:pt x="0" y="0"/>
                </a:moveTo>
                <a:lnTo>
                  <a:pt x="5858286" y="0"/>
                </a:lnTo>
                <a:lnTo>
                  <a:pt x="8810492" y="2937256"/>
                </a:lnTo>
                <a:lnTo>
                  <a:pt x="0" y="2937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0" name="Rechteck 8">
            <a:extLst>
              <a:ext uri="{FF2B5EF4-FFF2-40B4-BE49-F238E27FC236}">
                <a16:creationId xmlns:a16="http://schemas.microsoft.com/office/drawing/2014/main" id="{E0A106CA-E2A4-4455-BD1E-8B7BA6CDC669}"/>
              </a:ext>
            </a:extLst>
          </p:cNvPr>
          <p:cNvSpPr/>
          <p:nvPr userDrawn="1"/>
        </p:nvSpPr>
        <p:spPr>
          <a:xfrm>
            <a:off x="-709" y="2302249"/>
            <a:ext cx="6020777" cy="4581946"/>
          </a:xfrm>
          <a:custGeom>
            <a:avLst/>
            <a:gdLst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5307874 h 5307874"/>
              <a:gd name="connsiteX3" fmla="*/ 0 w 3587931"/>
              <a:gd name="connsiteY3" fmla="*/ 5307874 h 5307874"/>
              <a:gd name="connsiteX4" fmla="*/ 0 w 3587931"/>
              <a:gd name="connsiteY4" fmla="*/ 0 h 5307874"/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587931"/>
              <a:gd name="connsiteY0" fmla="*/ 0 h 5307874"/>
              <a:gd name="connsiteX1" fmla="*/ 1463039 w 3587931"/>
              <a:gd name="connsiteY1" fmla="*/ 1445623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587931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578520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593268"/>
              <a:gd name="connsiteY0" fmla="*/ 0 h 5307874"/>
              <a:gd name="connsiteX1" fmla="*/ 1463039 w 3593268"/>
              <a:gd name="connsiteY1" fmla="*/ 1445623 h 5307874"/>
              <a:gd name="connsiteX2" fmla="*/ 3578520 w 3593268"/>
              <a:gd name="connsiteY2" fmla="*/ 3614057 h 5307874"/>
              <a:gd name="connsiteX3" fmla="*/ 3593268 w 3593268"/>
              <a:gd name="connsiteY3" fmla="*/ 5307874 h 5307874"/>
              <a:gd name="connsiteX4" fmla="*/ 0 w 3593268"/>
              <a:gd name="connsiteY4" fmla="*/ 5307874 h 5307874"/>
              <a:gd name="connsiteX5" fmla="*/ 0 w 3593268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63771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1146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8520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99785"/>
              <a:gd name="connsiteY0" fmla="*/ 0 h 3872478"/>
              <a:gd name="connsiteX1" fmla="*/ 1484304 w 3599785"/>
              <a:gd name="connsiteY1" fmla="*/ 10227 h 3872478"/>
              <a:gd name="connsiteX2" fmla="*/ 3599785 w 3599785"/>
              <a:gd name="connsiteY2" fmla="*/ 2178661 h 3872478"/>
              <a:gd name="connsiteX3" fmla="*/ 3599785 w 3599785"/>
              <a:gd name="connsiteY3" fmla="*/ 3872478 h 3872478"/>
              <a:gd name="connsiteX4" fmla="*/ 21265 w 3599785"/>
              <a:gd name="connsiteY4" fmla="*/ 3872478 h 3872478"/>
              <a:gd name="connsiteX5" fmla="*/ 0 w 3599785"/>
              <a:gd name="connsiteY5" fmla="*/ 0 h 3872478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21265 w 3599785"/>
              <a:gd name="connsiteY4" fmla="*/ 3872478 h 4223352"/>
              <a:gd name="connsiteX5" fmla="*/ 0 w 3599785"/>
              <a:gd name="connsiteY5" fmla="*/ 0 h 4223352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0 w 3599785"/>
              <a:gd name="connsiteY4" fmla="*/ 4212720 h 4223352"/>
              <a:gd name="connsiteX5" fmla="*/ 0 w 3599785"/>
              <a:gd name="connsiteY5" fmla="*/ 0 h 4223352"/>
              <a:gd name="connsiteX0" fmla="*/ 0 w 3599785"/>
              <a:gd name="connsiteY0" fmla="*/ 7190 h 4230542"/>
              <a:gd name="connsiteX1" fmla="*/ 1484304 w 3599785"/>
              <a:gd name="connsiteY1" fmla="*/ 0 h 4230542"/>
              <a:gd name="connsiteX2" fmla="*/ 3599785 w 3599785"/>
              <a:gd name="connsiteY2" fmla="*/ 2185851 h 4230542"/>
              <a:gd name="connsiteX3" fmla="*/ 3589153 w 3599785"/>
              <a:gd name="connsiteY3" fmla="*/ 4230542 h 4230542"/>
              <a:gd name="connsiteX4" fmla="*/ 0 w 3599785"/>
              <a:gd name="connsiteY4" fmla="*/ 4219910 h 4230542"/>
              <a:gd name="connsiteX5" fmla="*/ 0 w 3599785"/>
              <a:gd name="connsiteY5" fmla="*/ 7190 h 4230542"/>
              <a:gd name="connsiteX0" fmla="*/ 0 w 3607160"/>
              <a:gd name="connsiteY0" fmla="*/ 14564 h 4230542"/>
              <a:gd name="connsiteX1" fmla="*/ 1491679 w 3607160"/>
              <a:gd name="connsiteY1" fmla="*/ 0 h 4230542"/>
              <a:gd name="connsiteX2" fmla="*/ 3607160 w 3607160"/>
              <a:gd name="connsiteY2" fmla="*/ 2185851 h 4230542"/>
              <a:gd name="connsiteX3" fmla="*/ 3596528 w 3607160"/>
              <a:gd name="connsiteY3" fmla="*/ 4230542 h 4230542"/>
              <a:gd name="connsiteX4" fmla="*/ 7375 w 3607160"/>
              <a:gd name="connsiteY4" fmla="*/ 4219910 h 4230542"/>
              <a:gd name="connsiteX5" fmla="*/ 0 w 3607160"/>
              <a:gd name="connsiteY5" fmla="*/ 14564 h 4230542"/>
              <a:gd name="connsiteX0" fmla="*/ 709 w 3600495"/>
              <a:gd name="connsiteY0" fmla="*/ 0 h 4407707"/>
              <a:gd name="connsiteX1" fmla="*/ 1485014 w 3600495"/>
              <a:gd name="connsiteY1" fmla="*/ 177165 h 4407707"/>
              <a:gd name="connsiteX2" fmla="*/ 3600495 w 3600495"/>
              <a:gd name="connsiteY2" fmla="*/ 2363016 h 4407707"/>
              <a:gd name="connsiteX3" fmla="*/ 3589863 w 3600495"/>
              <a:gd name="connsiteY3" fmla="*/ 4407707 h 4407707"/>
              <a:gd name="connsiteX4" fmla="*/ 710 w 3600495"/>
              <a:gd name="connsiteY4" fmla="*/ 4397075 h 4407707"/>
              <a:gd name="connsiteX5" fmla="*/ 709 w 3600495"/>
              <a:gd name="connsiteY5" fmla="*/ 0 h 4407707"/>
              <a:gd name="connsiteX0" fmla="*/ 709 w 3600495"/>
              <a:gd name="connsiteY0" fmla="*/ 0 h 4230727"/>
              <a:gd name="connsiteX1" fmla="*/ 1485014 w 3600495"/>
              <a:gd name="connsiteY1" fmla="*/ 185 h 4230727"/>
              <a:gd name="connsiteX2" fmla="*/ 3600495 w 3600495"/>
              <a:gd name="connsiteY2" fmla="*/ 2186036 h 4230727"/>
              <a:gd name="connsiteX3" fmla="*/ 3589863 w 3600495"/>
              <a:gd name="connsiteY3" fmla="*/ 4230727 h 4230727"/>
              <a:gd name="connsiteX4" fmla="*/ 710 w 3600495"/>
              <a:gd name="connsiteY4" fmla="*/ 4220095 h 4230727"/>
              <a:gd name="connsiteX5" fmla="*/ 709 w 3600495"/>
              <a:gd name="connsiteY5" fmla="*/ 0 h 4230727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3589863 w 5551215"/>
              <a:gd name="connsiteY3" fmla="*/ 4230727 h 4232550"/>
              <a:gd name="connsiteX4" fmla="*/ 710 w 5551215"/>
              <a:gd name="connsiteY4" fmla="*/ 4220095 h 4232550"/>
              <a:gd name="connsiteX5" fmla="*/ 709 w 5551215"/>
              <a:gd name="connsiteY5" fmla="*/ 0 h 4232550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710 w 5551215"/>
              <a:gd name="connsiteY3" fmla="*/ 4220095 h 4232550"/>
              <a:gd name="connsiteX4" fmla="*/ 709 w 5551215"/>
              <a:gd name="connsiteY4" fmla="*/ 0 h 4232550"/>
              <a:gd name="connsiteX0" fmla="*/ 709 w 5551215"/>
              <a:gd name="connsiteY0" fmla="*/ 0 h 4224599"/>
              <a:gd name="connsiteX1" fmla="*/ 1485014 w 5551215"/>
              <a:gd name="connsiteY1" fmla="*/ 185 h 4224599"/>
              <a:gd name="connsiteX2" fmla="*/ 5551215 w 5551215"/>
              <a:gd name="connsiteY2" fmla="*/ 4224599 h 4224599"/>
              <a:gd name="connsiteX3" fmla="*/ 710 w 5551215"/>
              <a:gd name="connsiteY3" fmla="*/ 4220095 h 4224599"/>
              <a:gd name="connsiteX4" fmla="*/ 709 w 5551215"/>
              <a:gd name="connsiteY4" fmla="*/ 0 h 42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215" h="4224599">
                <a:moveTo>
                  <a:pt x="709" y="0"/>
                </a:moveTo>
                <a:lnTo>
                  <a:pt x="1485014" y="185"/>
                </a:lnTo>
                <a:lnTo>
                  <a:pt x="5551215" y="4224599"/>
                </a:lnTo>
                <a:lnTo>
                  <a:pt x="710" y="4220095"/>
                </a:lnTo>
                <a:cubicBezTo>
                  <a:pt x="-1748" y="2818313"/>
                  <a:pt x="3167" y="1401782"/>
                  <a:pt x="709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</p:spTree>
    <p:extLst>
      <p:ext uri="{BB962C8B-B14F-4D97-AF65-F5344CB8AC3E}">
        <p14:creationId xmlns:p14="http://schemas.microsoft.com/office/powerpoint/2010/main" val="337731804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15"/>
          </p:nvPr>
        </p:nvSpPr>
        <p:spPr>
          <a:xfrm>
            <a:off x="6267450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5737324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3384549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980374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101152"/>
            <a:ext cx="12191999" cy="202818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10580687" cy="23984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9458050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4121151" cy="464502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757924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74713" y="1481138"/>
            <a:ext cx="3398837" cy="4360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14"/>
          </p:nvPr>
        </p:nvSpPr>
        <p:spPr>
          <a:xfrm>
            <a:off x="4457699" y="1481138"/>
            <a:ext cx="3416301" cy="4360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5"/>
          </p:nvPr>
        </p:nvSpPr>
        <p:spPr>
          <a:xfrm>
            <a:off x="8070850" y="1481138"/>
            <a:ext cx="3384550" cy="4360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5365750" y="1484313"/>
            <a:ext cx="6089650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202" y="328249"/>
            <a:ext cx="1222063" cy="5544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70911" cy="514800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419044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925C4D2-57A4-D34E-AA81-9AD930B61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6063" y="10843"/>
            <a:ext cx="2110022" cy="118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6438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accent1"/>
                </a:solidFill>
              </a:rPr>
              <a:t>Titelmasterformat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3"/>
          </p:nvPr>
        </p:nvSpPr>
        <p:spPr>
          <a:xfrm>
            <a:off x="6273895" y="1486586"/>
            <a:ext cx="5195887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1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79023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278261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977499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7676735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87333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86571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285809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/>
          </p:nvPr>
        </p:nvSpPr>
        <p:spPr>
          <a:xfrm>
            <a:off x="5985047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684283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85829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85067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284305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3"/>
          </p:nvPr>
        </p:nvSpPr>
        <p:spPr>
          <a:xfrm>
            <a:off x="5983543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4"/>
          </p:nvPr>
        </p:nvSpPr>
        <p:spPr>
          <a:xfrm>
            <a:off x="7682779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5"/>
          </p:nvPr>
        </p:nvSpPr>
        <p:spPr>
          <a:xfrm>
            <a:off x="9385079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6"/>
          </p:nvPr>
        </p:nvSpPr>
        <p:spPr>
          <a:xfrm>
            <a:off x="9385079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7"/>
          </p:nvPr>
        </p:nvSpPr>
        <p:spPr>
          <a:xfrm>
            <a:off x="9383575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575257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70729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966200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80142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575614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271086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966557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60595210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6 Bi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9703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081331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152960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151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076779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148408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458194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000380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DDD4625-8F79-B049-AF31-3C41A2702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2593" y="0"/>
            <a:ext cx="2110022" cy="118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6BCC474-CBB3-0748-AD02-1EEED4322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2593" y="0"/>
            <a:ext cx="2110022" cy="118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5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6AA160-1519-7B42-B44D-AFFCE6425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2593" y="0"/>
            <a:ext cx="2110022" cy="118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4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202" y="328249"/>
            <a:ext cx="1222063" cy="5544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70911" cy="514800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419044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52FFDD7-E438-844F-90EC-1B0308CAB6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6063" y="10843"/>
            <a:ext cx="2110022" cy="118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81077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29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B0AAA6-3CB2-4E49-8AB6-DCC99459C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220" y="10753"/>
            <a:ext cx="2110022" cy="11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37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1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27050" y="341833"/>
            <a:ext cx="11151569" cy="43604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527051" y="991716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6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792701" y="991716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7" name="Bildplatzhalter 2"/>
          <p:cNvSpPr>
            <a:spLocks noGrp="1"/>
          </p:cNvSpPr>
          <p:nvPr>
            <p:ph type="pic" sz="quarter" idx="12"/>
          </p:nvPr>
        </p:nvSpPr>
        <p:spPr>
          <a:xfrm>
            <a:off x="5058352" y="991716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8" name="Bildplatzhalter 2"/>
          <p:cNvSpPr>
            <a:spLocks noGrp="1"/>
          </p:cNvSpPr>
          <p:nvPr>
            <p:ph type="pic" sz="quarter" idx="13"/>
          </p:nvPr>
        </p:nvSpPr>
        <p:spPr>
          <a:xfrm>
            <a:off x="7324003" y="991716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9" name="Bildplatzhalter 2"/>
          <p:cNvSpPr>
            <a:spLocks noGrp="1"/>
          </p:cNvSpPr>
          <p:nvPr>
            <p:ph type="pic" sz="quarter" idx="14"/>
          </p:nvPr>
        </p:nvSpPr>
        <p:spPr>
          <a:xfrm>
            <a:off x="9589651" y="991716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37115" y="2701307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1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802765" y="2701307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2" name="Bildplatzhalter 2"/>
          <p:cNvSpPr>
            <a:spLocks noGrp="1"/>
          </p:cNvSpPr>
          <p:nvPr>
            <p:ph type="pic" sz="quarter" idx="17"/>
          </p:nvPr>
        </p:nvSpPr>
        <p:spPr>
          <a:xfrm>
            <a:off x="5068416" y="2701307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7334067" y="2701307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4" name="Bildplatzhalter 2"/>
          <p:cNvSpPr>
            <a:spLocks noGrp="1"/>
          </p:cNvSpPr>
          <p:nvPr>
            <p:ph type="pic" sz="quarter" idx="19"/>
          </p:nvPr>
        </p:nvSpPr>
        <p:spPr>
          <a:xfrm>
            <a:off x="9599715" y="2701307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5" name="Bildplatzhalter 2"/>
          <p:cNvSpPr>
            <a:spLocks noGrp="1"/>
          </p:cNvSpPr>
          <p:nvPr>
            <p:ph type="pic" sz="quarter" idx="20"/>
          </p:nvPr>
        </p:nvSpPr>
        <p:spPr>
          <a:xfrm>
            <a:off x="535109" y="4401847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6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800760" y="4401847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7" name="Bildplatzhalter 2"/>
          <p:cNvSpPr>
            <a:spLocks noGrp="1"/>
          </p:cNvSpPr>
          <p:nvPr>
            <p:ph type="pic" sz="quarter" idx="22"/>
          </p:nvPr>
        </p:nvSpPr>
        <p:spPr>
          <a:xfrm>
            <a:off x="5066411" y="4401847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8" name="Bildplatzhalter 2"/>
          <p:cNvSpPr>
            <a:spLocks noGrp="1"/>
          </p:cNvSpPr>
          <p:nvPr>
            <p:ph type="pic" sz="quarter" idx="23"/>
          </p:nvPr>
        </p:nvSpPr>
        <p:spPr>
          <a:xfrm>
            <a:off x="7332061" y="4401847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9" name="Bildplatzhalter 2"/>
          <p:cNvSpPr>
            <a:spLocks noGrp="1"/>
          </p:cNvSpPr>
          <p:nvPr>
            <p:ph type="pic" sz="quarter" idx="24"/>
          </p:nvPr>
        </p:nvSpPr>
        <p:spPr>
          <a:xfrm>
            <a:off x="9597709" y="4401847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5056612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419044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E5B0224-07A9-024B-897D-C2DE36BC31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063" y="9723"/>
            <a:ext cx="2110022" cy="11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Textplatzhalter 5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90304" y="349731"/>
            <a:ext cx="1776060" cy="5148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6" name="Textplatzhalter 5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691585" y="328249"/>
            <a:ext cx="1219680" cy="5544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77C0566-B6F4-7B48-AD4A-13B606C526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063" y="9723"/>
            <a:ext cx="2110022" cy="11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0368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Textplatzhalter 5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0691585" y="328249"/>
            <a:ext cx="1219680" cy="55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8" name="Textplatzhalter 5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0304" y="349731"/>
            <a:ext cx="1776060" cy="5148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</p:spTree>
    <p:extLst>
      <p:ext uri="{BB962C8B-B14F-4D97-AF65-F5344CB8AC3E}">
        <p14:creationId xmlns:p14="http://schemas.microsoft.com/office/powerpoint/2010/main" val="300280233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204913"/>
            <a:ext cx="12192000" cy="56530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Textplatzhalter 5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90304" y="349731"/>
            <a:ext cx="1776060" cy="5148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6" name="Textplatzhalter 5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691585" y="328249"/>
            <a:ext cx="1219680" cy="5544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CB160F9-E1DB-E849-A62F-555E6E8D3F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063" y="9723"/>
            <a:ext cx="2110022" cy="11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6289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DF0F8E1-2370-7040-8822-C830D59BA8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063" y="9723"/>
            <a:ext cx="2110022" cy="11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052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951B81"/>
              </a:gs>
              <a:gs pos="100000">
                <a:srgbClr val="59358C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6FA6C73-96A8-2945-9468-5B066AA2A7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063" y="9723"/>
            <a:ext cx="2110022" cy="11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6974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 bis Ebene 4)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 (nachfolgend alles 14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5"/>
            <a:r>
              <a:rPr lang="de-DE" dirty="0"/>
              <a:t>Sechste Textebene für Aufzählungen bei viel Text</a:t>
            </a:r>
          </a:p>
          <a:p>
            <a:pPr lvl="6"/>
            <a:r>
              <a:rPr lang="de-DE" dirty="0"/>
              <a:t>Siebte Textebene für Aufzählungen bei viel Text</a:t>
            </a:r>
          </a:p>
          <a:p>
            <a:pPr lvl="7"/>
            <a:r>
              <a:rPr lang="de-DE" dirty="0"/>
              <a:t>Achte Textebene für Aufzählungen bei viel Text</a:t>
            </a:r>
          </a:p>
          <a:p>
            <a:pPr lvl="8"/>
            <a:r>
              <a:rPr lang="de-DE" dirty="0"/>
              <a:t>Neunte Textebene für Aufzählungen bei viel Text</a:t>
            </a:r>
          </a:p>
          <a:p>
            <a:pPr lvl="5"/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2477770" y="6319797"/>
            <a:ext cx="448500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tx2"/>
                </a:solidFill>
              </a:rPr>
              <a:t>Titel der Präsentation</a:t>
            </a:r>
          </a:p>
          <a:p>
            <a:pPr algn="l"/>
            <a: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Struktureinheit der TU Dresden / </a:t>
            </a:r>
            <a: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Vorname des Vortragenden</a:t>
            </a:r>
            <a:endParaRPr lang="de-DE" sz="80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 oder Anlass des Vortrags // 13.01.2018</a:t>
            </a:r>
            <a:endParaRPr lang="de-DE" sz="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15772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5" y="6336430"/>
            <a:ext cx="770373" cy="350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68097EF-4D76-D14E-BCD5-ADCE23FF35C0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377" y="102722"/>
            <a:ext cx="2110022" cy="11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904" r:id="rId2"/>
    <p:sldLayoutId id="2147483905" r:id="rId3"/>
    <p:sldLayoutId id="2147483893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894" r:id="rId12"/>
    <p:sldLayoutId id="2147483913" r:id="rId13"/>
    <p:sldLayoutId id="2147483897" r:id="rId14"/>
    <p:sldLayoutId id="2147483914" r:id="rId15"/>
    <p:sldLayoutId id="2147483915" r:id="rId16"/>
    <p:sldLayoutId id="2147483916" r:id="rId17"/>
    <p:sldLayoutId id="2147483899" r:id="rId18"/>
    <p:sldLayoutId id="2147483896" r:id="rId19"/>
    <p:sldLayoutId id="2147483900" r:id="rId20"/>
    <p:sldLayoutId id="2147483901" r:id="rId21"/>
    <p:sldLayoutId id="2147483918" r:id="rId22"/>
    <p:sldLayoutId id="2147483919" r:id="rId23"/>
    <p:sldLayoutId id="2147483917" r:id="rId24"/>
    <p:sldLayoutId id="2147483902" r:id="rId25"/>
    <p:sldLayoutId id="2147483903" r:id="rId26"/>
    <p:sldLayoutId id="2147483895" r:id="rId27"/>
    <p:sldLayoutId id="2147483920" r:id="rId28"/>
    <p:sldLayoutId id="2147483921" r:id="rId29"/>
    <p:sldLayoutId id="2147483922" r:id="rId30"/>
    <p:sldLayoutId id="2147483927" r:id="rId31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69" rtl="0" eaLnBrk="1" latinLnBrk="0" hangingPunct="1">
        <a:spcBef>
          <a:spcPts val="600"/>
        </a:spcBef>
        <a:buFont typeface="Open Sans" panose="020B0606030504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52000" indent="-252000" algn="l" defTabSz="914269" rtl="0" eaLnBrk="1" latinLnBrk="0" hangingPunct="1">
        <a:spcBef>
          <a:spcPts val="0"/>
        </a:spcBef>
        <a:buFont typeface="Arial" panose="020B060402020202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52000" indent="-144000" algn="l" defTabSz="914269" rtl="0" eaLnBrk="1" latinLnBrk="0" hangingPunct="1">
        <a:spcBef>
          <a:spcPts val="0"/>
        </a:spcBef>
        <a:buFont typeface="Open Sans" panose="020B0606030504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269" rtl="0" eaLnBrk="1" latinLnBrk="0" hangingPunct="1">
        <a:spcBef>
          <a:spcPts val="600"/>
        </a:spcBef>
        <a:spcAft>
          <a:spcPts val="0"/>
        </a:spcAft>
        <a:buFont typeface="Symbol" panose="05050102010706020507" pitchFamily="18" charset="2"/>
        <a:buNone/>
        <a:defRPr sz="1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marR="0" indent="0" algn="l" defTabSz="914269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52000" marR="0" indent="-252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—"/>
        <a:tabLst/>
        <a:defRPr lang="de-D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7pPr>
      <a:lvl8pPr marL="252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Open Sans" panose="020B0606030504020204" pitchFamily="34" charset="0"/>
        <a:buChar char="–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96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82808" y="2852116"/>
            <a:ext cx="2713884" cy="246221"/>
          </a:xfrm>
        </p:spPr>
        <p:txBody>
          <a:bodyPr/>
          <a:lstStyle/>
          <a:p>
            <a:r>
              <a:rPr lang="de-DE" dirty="0" err="1"/>
              <a:t>Heading</a:t>
            </a:r>
            <a:r>
              <a:rPr lang="de-DE" dirty="0"/>
              <a:t> 1 – wenn benötigt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82771" y="3835706"/>
            <a:ext cx="4462568" cy="492443"/>
          </a:xfrm>
        </p:spPr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xfrm>
            <a:off x="882772" y="5028236"/>
            <a:ext cx="1325491" cy="246221"/>
          </a:xfrm>
        </p:spPr>
        <p:txBody>
          <a:bodyPr/>
          <a:lstStyle/>
          <a:p>
            <a:r>
              <a:rPr lang="de-DE" dirty="0"/>
              <a:t>Veranstaltung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882808" y="3138045"/>
            <a:ext cx="2553584" cy="246221"/>
          </a:xfrm>
        </p:spPr>
        <p:txBody>
          <a:bodyPr/>
          <a:lstStyle/>
          <a:p>
            <a:r>
              <a:rPr lang="de-DE" dirty="0" err="1"/>
              <a:t>Heading</a:t>
            </a:r>
            <a:r>
              <a:rPr lang="de-DE" dirty="0"/>
              <a:t> 2 – wenn benötigt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882770" y="4375609"/>
            <a:ext cx="1821011" cy="492443"/>
          </a:xfrm>
        </p:spPr>
        <p:txBody>
          <a:bodyPr/>
          <a:lstStyle/>
          <a:p>
            <a:r>
              <a:rPr lang="de-DE" dirty="0"/>
              <a:t>Untertitel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242ED6B-D000-ED40-BF0E-3AB690C1E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637" y="1591740"/>
            <a:ext cx="384143" cy="31467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B33E05E-FD51-7646-8CFA-547E25ED0414}"/>
              </a:ext>
            </a:extLst>
          </p:cNvPr>
          <p:cNvSpPr txBox="1"/>
          <p:nvPr/>
        </p:nvSpPr>
        <p:spPr>
          <a:xfrm>
            <a:off x="10336780" y="1437851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@TUDigitalHealth</a:t>
            </a:r>
          </a:p>
        </p:txBody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br>
              <a:rPr lang="de-DE" dirty="0"/>
            </a:br>
            <a:r>
              <a:rPr lang="de-DE" b="0" dirty="0"/>
              <a:t>des Beispielfoliensatzes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de-DE" b="1" dirty="0"/>
              <a:t>Elemente</a:t>
            </a:r>
            <a:r>
              <a:rPr lang="de-DE" dirty="0"/>
              <a:t> des Corporate Design der TU Dresden</a:t>
            </a:r>
          </a:p>
          <a:p>
            <a:pPr lvl="2">
              <a:spcBef>
                <a:spcPts val="0"/>
              </a:spcBef>
            </a:pPr>
            <a:r>
              <a:rPr lang="de-DE" dirty="0"/>
              <a:t>Logo</a:t>
            </a:r>
          </a:p>
          <a:p>
            <a:pPr lvl="2">
              <a:spcBef>
                <a:spcPts val="0"/>
              </a:spcBef>
            </a:pPr>
            <a:r>
              <a:rPr lang="de-DE" dirty="0"/>
              <a:t>Schrift</a:t>
            </a:r>
          </a:p>
          <a:p>
            <a:pPr lvl="2">
              <a:spcBef>
                <a:spcPts val="0"/>
              </a:spcBef>
            </a:pPr>
            <a:r>
              <a:rPr lang="de-DE" dirty="0"/>
              <a:t>Farben</a:t>
            </a:r>
          </a:p>
          <a:p>
            <a:pPr lvl="2">
              <a:spcBef>
                <a:spcPts val="0"/>
              </a:spcBef>
            </a:pPr>
            <a:r>
              <a:rPr lang="de-DE" dirty="0"/>
              <a:t>Raster</a:t>
            </a:r>
          </a:p>
          <a:p>
            <a:pPr lvl="1"/>
            <a:r>
              <a:rPr lang="de-DE" b="1" dirty="0"/>
              <a:t>Vorlagendatei</a:t>
            </a:r>
            <a:r>
              <a:rPr lang="de-DE" dirty="0"/>
              <a:t> speichern</a:t>
            </a:r>
          </a:p>
          <a:p>
            <a:pPr lvl="1"/>
            <a:r>
              <a:rPr lang="de-DE" b="1" dirty="0"/>
              <a:t>Barrierefreiheit</a:t>
            </a:r>
          </a:p>
          <a:p>
            <a:pPr lvl="1"/>
            <a:r>
              <a:rPr lang="de-DE" b="1" dirty="0"/>
              <a:t>Zweitlogos</a:t>
            </a:r>
            <a:r>
              <a:rPr lang="de-DE" dirty="0"/>
              <a:t> – Anordnungsmöglichkeiten auf Titel- und Inhaltsfolien</a:t>
            </a:r>
          </a:p>
          <a:p>
            <a:pPr lvl="1"/>
            <a:r>
              <a:rPr lang="de-DE" b="1" dirty="0"/>
              <a:t>Hinweise</a:t>
            </a:r>
            <a:r>
              <a:rPr lang="de-DE" dirty="0"/>
              <a:t> zum Umgang mit der Präsentationsvorlage</a:t>
            </a:r>
          </a:p>
          <a:p>
            <a:pPr lvl="1"/>
            <a:r>
              <a:rPr lang="de-DE" b="1" dirty="0"/>
              <a:t>Beispielseiten</a:t>
            </a:r>
            <a:r>
              <a:rPr lang="de-DE" dirty="0"/>
              <a:t> mit Inhalten der TU Dresden</a:t>
            </a:r>
          </a:p>
          <a:p>
            <a:pPr lvl="2">
              <a:spcBef>
                <a:spcPts val="0"/>
              </a:spcBef>
            </a:pPr>
            <a:r>
              <a:rPr lang="de-DE" dirty="0"/>
              <a:t>TU Dresden</a:t>
            </a:r>
          </a:p>
          <a:p>
            <a:pPr lvl="2">
              <a:spcBef>
                <a:spcPts val="0"/>
              </a:spcBef>
            </a:pPr>
            <a:r>
              <a:rPr lang="de-DE" dirty="0"/>
              <a:t>Diagramme</a:t>
            </a:r>
          </a:p>
          <a:p>
            <a:pPr lvl="2">
              <a:spcBef>
                <a:spcPts val="0"/>
              </a:spcBef>
            </a:pPr>
            <a:r>
              <a:rPr lang="de-DE" dirty="0"/>
              <a:t>Infografiken</a:t>
            </a:r>
          </a:p>
          <a:p>
            <a:pPr lvl="2">
              <a:spcBef>
                <a:spcPts val="0"/>
              </a:spcBef>
            </a:pPr>
            <a:r>
              <a:rPr lang="de-DE" dirty="0"/>
              <a:t>DRESDEN-concept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2325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TUD_2018_16zu9">
  <a:themeElements>
    <a:clrScheme name="TUD_2021-08_grün">
      <a:dk1>
        <a:srgbClr val="000000"/>
      </a:dk1>
      <a:lt1>
        <a:sysClr val="window" lastClr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Vorlage-16zu9" id="{A4A04608-C195-5D44-A45B-8FF53C97CD7D}" vid="{99CDF678-D23B-5640-BC2D-3F9740FD517F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3335E23551B9444BC39239721E323CC" ma:contentTypeVersion="6" ma:contentTypeDescription="Ein neues Dokument erstellen." ma:contentTypeScope="" ma:versionID="15435ef32e8920f11e87c500e9f8d98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ff8dda0561cbe727bb477c42ef8e02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Bewertung (0 - 5)" ma:decimals="2" ma:description="Mittelwert aller Bewertungen, die abgegeben wurden." ma:internalName="AverageRating" ma:readOnly="true">
      <xsd:simpleType>
        <xsd:restriction base="dms:Number"/>
      </xsd:simpleType>
    </xsd:element>
    <xsd:element name="RatingCount" ma:index="9" nillable="true" ma:displayName="Anzahl Bewertungen" ma:decimals="0" ma:description="Anzahl abgegebener Bewertungen" ma:internalName="RatingCount" ma:readOnly="true">
      <xsd:simpleType>
        <xsd:restriction base="dms:Number"/>
      </xsd:simpleType>
    </xsd:element>
    <xsd:element name="RatedBy" ma:index="10" nillable="true" ma:displayName="Bewertet von" ma:description="Benutzer haben das Element bewertet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Benutzerbewertungen" ma:description="Bewertungen für das Element" ma:hidden="true" ma:internalName="Ratings">
      <xsd:simpleType>
        <xsd:restriction base="dms:Note"/>
      </xsd:simpleType>
    </xsd:element>
    <xsd:element name="LikesCount" ma:index="12" nillable="true" ma:displayName="Anzahl 'Gefällt mir'" ma:internalName="LikesCount">
      <xsd:simpleType>
        <xsd:restriction base="dms:Unknown"/>
      </xsd:simpleType>
    </xsd:element>
    <xsd:element name="LikedBy" ma:index="13" nillable="true" ma:displayName="Gefällt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B1D9CF-63FC-445C-97DD-A380F31058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A0804F-36D7-41D9-A327-8B94FE5482A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CEFAD25-55CC-448B-80A6-30D00FC94E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TUD_2018_16zu9</Template>
  <TotalTime>0</TotalTime>
  <Words>59</Words>
  <Application>Microsoft Macintosh PowerPoint</Application>
  <PresentationFormat>Breitbild</PresentationFormat>
  <Paragraphs>21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Wingdings</vt:lpstr>
      <vt:lpstr>Open Sans</vt:lpstr>
      <vt:lpstr>Symbol</vt:lpstr>
      <vt:lpstr>Calibri</vt:lpstr>
      <vt:lpstr>TUD_2018_16zu9</vt:lpstr>
      <vt:lpstr>Titel der Präsentation</vt:lpstr>
      <vt:lpstr>Inhalte  des Beispielfoliensatzes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Hickmann, Emily</dc:creator>
  <cp:lastModifiedBy>Hickmann, Emily</cp:lastModifiedBy>
  <cp:revision>4</cp:revision>
  <dcterms:created xsi:type="dcterms:W3CDTF">2022-03-04T13:30:38Z</dcterms:created>
  <dcterms:modified xsi:type="dcterms:W3CDTF">2022-04-27T15:06:14Z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0x01010033335E23551B9444BC39239721E323CC</vt:lpwstr>
  </property>
</Properties>
</file>