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98" r:id="rId3"/>
    <p:sldId id="300" r:id="rId4"/>
    <p:sldId id="299" r:id="rId5"/>
    <p:sldId id="301" r:id="rId6"/>
    <p:sldId id="302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4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EE8D-2F76-4293-BE07-A1F8CEDEA9EA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54047-0BE4-4E26-B092-7F39192EE5E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713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54047-0BE4-4E26-B092-7F39192EE5E2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9830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54047-0BE4-4E26-B092-7F39192EE5E2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436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54047-0BE4-4E26-B092-7F39192EE5E2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864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54047-0BE4-4E26-B092-7F39192EE5E2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246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54047-0BE4-4E26-B092-7F39192EE5E2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292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pPr/>
              <a:t>26.10.2019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8280920" cy="2808312"/>
          </a:xfrm>
        </p:spPr>
        <p:txBody>
          <a:bodyPr>
            <a:normAutofit fontScale="90000"/>
          </a:bodyPr>
          <a:lstStyle/>
          <a:p>
            <a:r>
              <a:rPr lang="de-DE" b="1" dirty="0"/>
              <a:t>Vorlesung Unternehmensnachfolge unter erbrechtlichen, gesellschaftsrechtlichen und steuerrechtlichen </a:t>
            </a:r>
            <a:r>
              <a:rPr lang="de-DE" b="1" dirty="0" smtClean="0"/>
              <a:t>Aspekten</a:t>
            </a:r>
            <a:br>
              <a:rPr lang="de-DE" b="1" dirty="0" smtClean="0"/>
            </a:br>
            <a:r>
              <a:rPr lang="de-DE" sz="2400" b="1" dirty="0" smtClean="0"/>
              <a:t>[Literaturempfehlung]</a:t>
            </a:r>
            <a:endParaRPr lang="de-DE" sz="24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83568" y="5229200"/>
            <a:ext cx="7920880" cy="720080"/>
          </a:xfrm>
        </p:spPr>
        <p:txBody>
          <a:bodyPr>
            <a:normAutofit fontScale="85000" lnSpcReduction="10000"/>
          </a:bodyPr>
          <a:lstStyle/>
          <a:p>
            <a:r>
              <a:rPr lang="de-DE" sz="2800" dirty="0" smtClean="0">
                <a:solidFill>
                  <a:schemeClr val="accent1">
                    <a:lumMod val="75000"/>
                  </a:schemeClr>
                </a:solidFill>
              </a:rPr>
              <a:t>PD Dr. Falk Mylich                              TU Dresden WS 2019/20</a:t>
            </a:r>
            <a:endParaRPr lang="de-DE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de-DE" sz="3200" b="1" dirty="0" smtClean="0"/>
              <a:t>Zivilrecht</a:t>
            </a:r>
            <a:endParaRPr lang="de-DE" sz="3200" dirty="0"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755576" y="1700808"/>
            <a:ext cx="7632848" cy="4680520"/>
          </a:xfrm>
        </p:spPr>
        <p:txBody>
          <a:bodyPr>
            <a:normAutofit/>
          </a:bodyPr>
          <a:lstStyle/>
          <a:p>
            <a:pPr algn="just"/>
            <a:r>
              <a:rPr lang="de-DE" dirty="0" smtClean="0"/>
              <a:t>Michalski/Schmidt, Erbrecht, 5. Aufl., 2019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Sehr ausführliches Lehrbuch mit vielen Beispielfällen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20 Seiten zum Unternehmenserbrecht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Auch Vorauflage kann genutzt werden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Für die Teile, die wir benötigen m.E. am besten, d.h. nicht zu viel und nicht zu wenig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683568" y="6021288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29347" y="6093296"/>
            <a:ext cx="8753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PD Dr. Falk Mylich                                                                        TU Dresden WS 2019/20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12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de-DE" sz="3200" b="1" dirty="0" smtClean="0"/>
              <a:t>Zivilrecht – Alternative zum Unternehmenserbrecht</a:t>
            </a:r>
            <a:endParaRPr lang="de-DE" sz="3200" dirty="0"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755576" y="1700808"/>
            <a:ext cx="7632848" cy="4680520"/>
          </a:xfrm>
        </p:spPr>
        <p:txBody>
          <a:bodyPr>
            <a:normAutofit/>
          </a:bodyPr>
          <a:lstStyle/>
          <a:p>
            <a:pPr algn="just"/>
            <a:r>
              <a:rPr lang="de-DE" dirty="0" smtClean="0"/>
              <a:t>Lange, Erbrecht, 2. Aufl., 2017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„Großes Lehrbuch“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Kapitel zum Unternehmenserbrecht können gelesen werden; der Rest ist zu umfassend für unsere Zwecke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Auch Vorauflage kann genutzt werden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683568" y="6021288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29347" y="6093296"/>
            <a:ext cx="8753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PD Dr. Falk Mylich                                                                        TU Dresden WS 2019/20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4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de-DE" sz="3200" b="1" dirty="0" smtClean="0"/>
              <a:t>Erbschaftsteuerrecht</a:t>
            </a:r>
            <a:endParaRPr lang="de-DE" sz="3200" dirty="0"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755576" y="1700808"/>
            <a:ext cx="7632848" cy="4680520"/>
          </a:xfrm>
        </p:spPr>
        <p:txBody>
          <a:bodyPr>
            <a:normAutofit/>
          </a:bodyPr>
          <a:lstStyle/>
          <a:p>
            <a:pPr algn="just"/>
            <a:r>
              <a:rPr lang="de-DE" dirty="0" smtClean="0"/>
              <a:t>Schulte/Birnbaum, Erbschaftsteuerrecht, 2. Aufl., 2017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Sehr gutes Lehrbuch mit vielen Beispielfällen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Vorauflage kann </a:t>
            </a:r>
            <a:r>
              <a:rPr lang="de-DE" b="1" dirty="0" smtClean="0"/>
              <a:t>nicht</a:t>
            </a:r>
            <a:r>
              <a:rPr lang="de-DE" dirty="0" smtClean="0"/>
              <a:t> genutzt werden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683568" y="6021288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29347" y="6093296"/>
            <a:ext cx="8753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PD Dr. Falk Mylich                                                                        TU Dresden WS 2019/20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87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de-DE" sz="3200" b="1" dirty="0" smtClean="0"/>
              <a:t>Erbschaftsteuerrecht - Alternative</a:t>
            </a:r>
            <a:endParaRPr lang="de-DE" sz="3200" dirty="0"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755576" y="1700808"/>
            <a:ext cx="7632848" cy="4680520"/>
          </a:xfrm>
        </p:spPr>
        <p:txBody>
          <a:bodyPr>
            <a:normAutofit/>
          </a:bodyPr>
          <a:lstStyle/>
          <a:p>
            <a:pPr algn="just"/>
            <a:r>
              <a:rPr lang="de-DE" dirty="0" smtClean="0"/>
              <a:t>Heil, Michael: Erbrecht, Erbschaftsteuer, Schenkungsteuer, 5. Aufl., 2019, Verlag Schaeffer / Poeschel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Aktuellstes Lehrbuch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Vom Umfang in etwa wie das von Schulte/Birnbaum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Auch mit Fällen und Fallbeispielen </a:t>
            </a:r>
            <a:r>
              <a:rPr lang="de-DE" smtClean="0"/>
              <a:t>einschließlich Lösungen</a:t>
            </a:r>
            <a:endParaRPr lang="de-DE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de-DE" dirty="0" smtClean="0"/>
          </a:p>
        </p:txBody>
      </p:sp>
      <p:cxnSp>
        <p:nvCxnSpPr>
          <p:cNvPr id="5" name="Gerade Verbindung 4"/>
          <p:cNvCxnSpPr/>
          <p:nvPr/>
        </p:nvCxnSpPr>
        <p:spPr>
          <a:xfrm>
            <a:off x="683568" y="6021288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29347" y="6093296"/>
            <a:ext cx="8753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PD Dr. Falk Mylich                                                                        TU Dresden WS 2019/20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62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de-DE" sz="3200" b="1" dirty="0" smtClean="0"/>
              <a:t>Erbschaftsteuerrecht – Kurze Alternative</a:t>
            </a:r>
            <a:endParaRPr lang="de-DE" sz="3200" dirty="0">
              <a:latin typeface="+mn-lt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idx="1"/>
          </p:nvPr>
        </p:nvSpPr>
        <p:spPr>
          <a:xfrm>
            <a:off x="755576" y="1700808"/>
            <a:ext cx="7632848" cy="4680520"/>
          </a:xfrm>
        </p:spPr>
        <p:txBody>
          <a:bodyPr>
            <a:normAutofit/>
          </a:bodyPr>
          <a:lstStyle/>
          <a:p>
            <a:pPr algn="just"/>
            <a:r>
              <a:rPr lang="de-DE" dirty="0" smtClean="0"/>
              <a:t>Birk/</a:t>
            </a:r>
            <a:r>
              <a:rPr lang="de-DE" dirty="0" err="1" smtClean="0"/>
              <a:t>Desens</a:t>
            </a:r>
            <a:r>
              <a:rPr lang="de-DE" dirty="0" smtClean="0"/>
              <a:t>/Tappe, Steuerrecht, 22. Aufl., 2019, Verlag </a:t>
            </a:r>
            <a:r>
              <a:rPr lang="de-DE" dirty="0" err="1" smtClean="0"/>
              <a:t>C.F.Mueller</a:t>
            </a:r>
            <a:endParaRPr lang="de-DE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Topaktuell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Auch mit Fällen und Fallbeispielen einschließlich Lösungen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de-DE" dirty="0" smtClean="0"/>
              <a:t>Aber: Etwas knapp (letztlich nur 26 Seiten) – Strukturen </a:t>
            </a:r>
            <a:r>
              <a:rPr lang="de-DE" smtClean="0"/>
              <a:t>sind aber </a:t>
            </a:r>
            <a:r>
              <a:rPr lang="de-DE" dirty="0" smtClean="0"/>
              <a:t>gut zu verstehen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de-DE" dirty="0" smtClean="0"/>
          </a:p>
        </p:txBody>
      </p:sp>
      <p:cxnSp>
        <p:nvCxnSpPr>
          <p:cNvPr id="5" name="Gerade Verbindung 4"/>
          <p:cNvCxnSpPr/>
          <p:nvPr/>
        </p:nvCxnSpPr>
        <p:spPr>
          <a:xfrm>
            <a:off x="683568" y="6021288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229347" y="6093296"/>
            <a:ext cx="8753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buNone/>
            </a:pPr>
            <a:r>
              <a:rPr lang="de-DE" sz="2000" dirty="0" smtClean="0">
                <a:solidFill>
                  <a:schemeClr val="accent1">
                    <a:lumMod val="75000"/>
                  </a:schemeClr>
                </a:solidFill>
              </a:rPr>
              <a:t>PD Dr. Falk Mylich                                                                        TU Dresden WS 2019/20</a:t>
            </a:r>
            <a:endParaRPr lang="de-DE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Phoeb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254</Words>
  <Application>Microsoft Office PowerPoint</Application>
  <PresentationFormat>Bildschirmpräsentation (4:3)</PresentationFormat>
  <Paragraphs>37</Paragraphs>
  <Slides>6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Larissa-Design</vt:lpstr>
      <vt:lpstr>Vorlesung Unternehmensnachfolge unter erbrechtlichen, gesellschaftsrechtlichen und steuerrechtlichen Aspekten [Literaturempfehlung]</vt:lpstr>
      <vt:lpstr>Zivilrecht</vt:lpstr>
      <vt:lpstr>Zivilrecht – Alternative zum Unternehmenserbrecht</vt:lpstr>
      <vt:lpstr>Erbschaftsteuerrecht</vt:lpstr>
      <vt:lpstr>Erbschaftsteuerrecht - Alternative</vt:lpstr>
      <vt:lpstr>Erbschaftsteuerrecht – Kurze Alternative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Fortzahlung  der vollen Vorstandsbezüge  durch Dritte in der Krise oder bei Insolvenz der AG</dc:title>
  <dc:creator>Ute-Maja</dc:creator>
  <cp:lastModifiedBy>Anke Schmidt</cp:lastModifiedBy>
  <cp:revision>91</cp:revision>
  <dcterms:created xsi:type="dcterms:W3CDTF">2017-10-11T09:46:23Z</dcterms:created>
  <dcterms:modified xsi:type="dcterms:W3CDTF">2019-10-26T10:13:06Z</dcterms:modified>
</cp:coreProperties>
</file>