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1" r:id="rId2"/>
    <p:sldMasterId id="2147483675" r:id="rId3"/>
    <p:sldMasterId id="2147483665" r:id="rId4"/>
  </p:sldMasterIdLst>
  <p:notesMasterIdLst>
    <p:notesMasterId r:id="rId11"/>
  </p:notesMasterIdLst>
  <p:handoutMasterIdLst>
    <p:handoutMasterId r:id="rId12"/>
  </p:handoutMasterIdLst>
  <p:sldIdLst>
    <p:sldId id="262" r:id="rId5"/>
    <p:sldId id="257" r:id="rId6"/>
    <p:sldId id="258" r:id="rId7"/>
    <p:sldId id="259" r:id="rId8"/>
    <p:sldId id="261" r:id="rId9"/>
    <p:sldId id="260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4">
          <p15:clr>
            <a:srgbClr val="A4A3A4"/>
          </p15:clr>
        </p15:guide>
        <p15:guide id="2" pos="657">
          <p15:clr>
            <a:srgbClr val="A4A3A4"/>
          </p15:clr>
        </p15:guide>
        <p15:guide id="3" pos="52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6362"/>
    <a:srgbClr val="0B2A51"/>
    <a:srgbClr val="1E8C46"/>
    <a:srgbClr val="636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79" autoAdjust="0"/>
    <p:restoredTop sz="94628" autoAdjust="0"/>
  </p:normalViewPr>
  <p:slideViewPr>
    <p:cSldViewPr>
      <p:cViewPr varScale="1">
        <p:scale>
          <a:sx n="106" d="100"/>
          <a:sy n="106" d="100"/>
        </p:scale>
        <p:origin x="1380" y="114"/>
      </p:cViewPr>
      <p:guideLst>
        <p:guide orient="horz" pos="3974"/>
        <p:guide pos="657"/>
        <p:guide pos="5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-281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L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8CAB8-1F61-49D8-8340-04BCC7D2C15D}" type="datetimeFigureOut">
              <a:rPr lang="de-LU" smtClean="0"/>
              <a:pPr/>
              <a:t>30.10.2013</a:t>
            </a:fld>
            <a:endParaRPr lang="de-L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L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F0D3E-1C11-4BC7-888D-E90D04E946F0}" type="slidenum">
              <a:rPr lang="de-LU" smtClean="0"/>
              <a:pPr/>
              <a:t>‹Nr.›</a:t>
            </a:fld>
            <a:endParaRPr lang="de-LU" dirty="0"/>
          </a:p>
        </p:txBody>
      </p:sp>
    </p:spTree>
    <p:extLst>
      <p:ext uri="{BB962C8B-B14F-4D97-AF65-F5344CB8AC3E}">
        <p14:creationId xmlns:p14="http://schemas.microsoft.com/office/powerpoint/2010/main" val="1826317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L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FABE9-F223-40F4-B29B-AF42B1456244}" type="datetimeFigureOut">
              <a:rPr lang="de-LU" smtClean="0"/>
              <a:pPr/>
              <a:t>30.10.2013</a:t>
            </a:fld>
            <a:endParaRPr lang="de-LU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LU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L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LU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67336-ABAD-4032-8A72-A57DA0F2B670}" type="slidenum">
              <a:rPr lang="de-LU" smtClean="0"/>
              <a:pPr/>
              <a:t>‹Nr.›</a:t>
            </a:fld>
            <a:endParaRPr lang="de-LU" dirty="0"/>
          </a:p>
        </p:txBody>
      </p:sp>
    </p:spTree>
    <p:extLst>
      <p:ext uri="{BB962C8B-B14F-4D97-AF65-F5344CB8AC3E}">
        <p14:creationId xmlns:p14="http://schemas.microsoft.com/office/powerpoint/2010/main" val="3216366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-2" y="1169515"/>
            <a:ext cx="9144002" cy="211657"/>
          </a:xfrm>
          <a:prstGeom prst="rect">
            <a:avLst/>
          </a:prstGeom>
          <a:solidFill>
            <a:srgbClr val="636C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LU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2"/>
            <a:ext cx="9144000" cy="1169513"/>
          </a:xfrm>
          <a:prstGeom prst="rect">
            <a:avLst/>
          </a:prstGeom>
          <a:solidFill>
            <a:srgbClr val="0B2A5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LU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10" y="480201"/>
            <a:ext cx="1887452" cy="546881"/>
          </a:xfrm>
          <a:prstGeom prst="rect">
            <a:avLst/>
          </a:prstGeom>
        </p:spPr>
      </p:pic>
      <p:sp>
        <p:nvSpPr>
          <p:cNvPr id="13" name="Textfeld 12"/>
          <p:cNvSpPr txBox="1"/>
          <p:nvPr userDrawn="1"/>
        </p:nvSpPr>
        <p:spPr>
          <a:xfrm>
            <a:off x="942949" y="1166557"/>
            <a:ext cx="71818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solidFill>
                  <a:schemeClr val="bg1"/>
                </a:solidFill>
                <a:latin typeface="Verdana" pitchFamily="34" charset="0"/>
              </a:rPr>
              <a:t>Fakultät</a:t>
            </a:r>
            <a:r>
              <a:rPr lang="de-DE" sz="1000" b="1" baseline="0" dirty="0" smtClean="0">
                <a:solidFill>
                  <a:schemeClr val="bg1"/>
                </a:solidFill>
                <a:latin typeface="Verdana" pitchFamily="34" charset="0"/>
              </a:rPr>
              <a:t> für Wirtschaftswissenschaften</a:t>
            </a:r>
            <a:r>
              <a:rPr lang="de-DE" sz="1000" b="0" baseline="0" dirty="0" smtClean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de-DE" sz="1000" dirty="0" smtClean="0">
                <a:solidFill>
                  <a:schemeClr val="bg1"/>
                </a:solidFill>
                <a:latin typeface="Verdana" pitchFamily="34" charset="0"/>
              </a:rPr>
              <a:t>Lehrstuhl für Energiewirtschaft, Prof. Dr. Möst</a:t>
            </a:r>
            <a:endParaRPr lang="de-LU" sz="1000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438" y="5834763"/>
            <a:ext cx="438913" cy="877826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46800" y="1772936"/>
            <a:ext cx="5946775" cy="1224016"/>
          </a:xfrm>
          <a:prstGeom prst="rect">
            <a:avLst/>
          </a:prstGeom>
        </p:spPr>
        <p:txBody>
          <a:bodyPr anchor="t" anchorCtr="0"/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946800" y="3140968"/>
            <a:ext cx="5947200" cy="11052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18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Formatvorlage des Untertitelmasters durch Klicken bearbeiten</a:t>
            </a:r>
          </a:p>
        </p:txBody>
      </p:sp>
      <p:pic>
        <p:nvPicPr>
          <p:cNvPr id="17" name="Grafik 16" descr="Bearbeitungsbeispiel-001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54000" y="1723033"/>
            <a:ext cx="1512000" cy="1080000"/>
          </a:xfrm>
          <a:prstGeom prst="rect">
            <a:avLst/>
          </a:prstGeom>
        </p:spPr>
      </p:pic>
      <p:sp>
        <p:nvSpPr>
          <p:cNvPr id="18" name="Textfeld 2"/>
          <p:cNvSpPr txBox="1">
            <a:spLocks noChangeArrowheads="1"/>
          </p:cNvSpPr>
          <p:nvPr userDrawn="1"/>
        </p:nvSpPr>
        <p:spPr bwMode="auto">
          <a:xfrm>
            <a:off x="7218088" y="2708920"/>
            <a:ext cx="159851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o"/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o"/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o"/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o"/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o"/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de-DE" sz="1500" b="1" dirty="0">
                <a:solidFill>
                  <a:srgbClr val="1E8C4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www.ee2.biz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5605"/>
            <a:ext cx="9144000" cy="2079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platzhalt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946800" y="4316400"/>
            <a:ext cx="5947200" cy="3096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14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Autor und Datum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95510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414800"/>
            <a:ext cx="8424000" cy="1162050"/>
          </a:xfrm>
          <a:prstGeom prst="rect">
            <a:avLst/>
          </a:prstGeom>
        </p:spPr>
        <p:txBody>
          <a:bodyPr anchor="ctr" anchorCtr="0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Masterformat des Untertitels durch Klicken bearbeiten</a:t>
            </a:r>
            <a:endParaRPr lang="de-L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65525" y="2708921"/>
            <a:ext cx="5220000" cy="35640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LU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115200"/>
            <a:ext cx="8424000" cy="720000"/>
          </a:xfrm>
          <a:prstGeom prst="rect">
            <a:avLst/>
          </a:prstGeom>
        </p:spPr>
        <p:txBody>
          <a:bodyPr anchor="ctr" anchorCtr="0"/>
          <a:lstStyle>
            <a:lvl1pPr>
              <a:defRPr sz="2400" b="1">
                <a:solidFill>
                  <a:srgbClr val="0B2A51"/>
                </a:solidFill>
              </a:defRPr>
            </a:lvl1pPr>
          </a:lstStyle>
          <a:p>
            <a:pPr lv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2"/>
          </p:nvPr>
        </p:nvSpPr>
        <p:spPr>
          <a:xfrm>
            <a:off x="360000" y="2710800"/>
            <a:ext cx="2700000" cy="35640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65223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12000" y="1484785"/>
            <a:ext cx="6120000" cy="32427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LU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2000" y="5367338"/>
            <a:ext cx="61200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115200"/>
            <a:ext cx="8424000" cy="720000"/>
          </a:xfrm>
          <a:prstGeom prst="rect">
            <a:avLst/>
          </a:prstGeom>
        </p:spPr>
        <p:txBody>
          <a:bodyPr anchor="ctr" anchorCtr="0"/>
          <a:lstStyle>
            <a:lvl1pPr>
              <a:defRPr sz="2400" b="1">
                <a:solidFill>
                  <a:srgbClr val="0B2A51"/>
                </a:solidFill>
              </a:defRPr>
            </a:lvl1pPr>
          </a:lstStyle>
          <a:p>
            <a:pPr lv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0054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115200"/>
            <a:ext cx="8424000" cy="72000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 i="0" baseline="0">
                <a:solidFill>
                  <a:srgbClr val="0B2A5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LU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0000" y="1414800"/>
            <a:ext cx="8424000" cy="4860000"/>
          </a:xfrm>
          <a:prstGeom prst="rect">
            <a:avLst/>
          </a:prstGeom>
        </p:spPr>
        <p:txBody>
          <a:bodyPr vert="eaVert"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rgbClr val="0B2A51"/>
                </a:solidFill>
              </a:defRPr>
            </a:lvl2pPr>
            <a:lvl3pPr>
              <a:defRPr sz="1600" baseline="0">
                <a:solidFill>
                  <a:srgbClr val="0B2A51"/>
                </a:solidFill>
              </a:defRPr>
            </a:lvl3pPr>
            <a:lvl4pPr>
              <a:defRPr sz="1400" baseline="0">
                <a:solidFill>
                  <a:srgbClr val="0B2A51"/>
                </a:solidFill>
              </a:defRPr>
            </a:lvl4pPr>
            <a:lvl5pPr>
              <a:defRPr sz="1200" baseline="0">
                <a:solidFill>
                  <a:srgbClr val="0B2A51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LU" dirty="0"/>
          </a:p>
        </p:txBody>
      </p:sp>
    </p:spTree>
    <p:extLst>
      <p:ext uri="{BB962C8B-B14F-4D97-AF65-F5344CB8AC3E}">
        <p14:creationId xmlns:p14="http://schemas.microsoft.com/office/powerpoint/2010/main" val="91497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4800"/>
            <a:ext cx="2149200" cy="4860000"/>
          </a:xfrm>
          <a:prstGeom prst="rect">
            <a:avLst/>
          </a:prstGeom>
        </p:spPr>
        <p:txBody>
          <a:bodyPr vert="eaVert"/>
          <a:lstStyle>
            <a:lvl1pPr algn="l">
              <a:defRPr sz="2400" b="1" i="0" baseline="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LU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0000" y="1414800"/>
            <a:ext cx="6120000" cy="4860000"/>
          </a:xfrm>
          <a:prstGeom prst="rect">
            <a:avLst/>
          </a:prstGeom>
        </p:spPr>
        <p:txBody>
          <a:bodyPr vert="eaVert"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rgbClr val="0B2A51"/>
                </a:solidFill>
              </a:defRPr>
            </a:lvl2pPr>
            <a:lvl3pPr>
              <a:defRPr sz="1600" baseline="0">
                <a:solidFill>
                  <a:srgbClr val="0B2A51"/>
                </a:solidFill>
              </a:defRPr>
            </a:lvl3pPr>
            <a:lvl4pPr>
              <a:defRPr sz="1400" baseline="0">
                <a:solidFill>
                  <a:srgbClr val="0B2A51"/>
                </a:solidFill>
              </a:defRPr>
            </a:lvl4pPr>
            <a:lvl5pPr>
              <a:defRPr sz="1200" baseline="0">
                <a:solidFill>
                  <a:srgbClr val="0B2A51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LU" dirty="0"/>
          </a:p>
        </p:txBody>
      </p:sp>
    </p:spTree>
    <p:extLst>
      <p:ext uri="{BB962C8B-B14F-4D97-AF65-F5344CB8AC3E}">
        <p14:creationId xmlns:p14="http://schemas.microsoft.com/office/powerpoint/2010/main" val="746049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/>
          <p:cNvSpPr>
            <a:spLocks noGrp="1"/>
          </p:cNvSpPr>
          <p:nvPr>
            <p:ph sz="quarter" idx="11" hasCustomPrompt="1"/>
          </p:nvPr>
        </p:nvSpPr>
        <p:spPr>
          <a:xfrm>
            <a:off x="360000" y="1414800"/>
            <a:ext cx="8424000" cy="486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2400" baseline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800100" indent="-342900">
              <a:buFont typeface="+mj-lt"/>
              <a:buAutoNum type="arabicPeriod"/>
              <a:defRPr sz="1800">
                <a:solidFill>
                  <a:schemeClr val="tx1"/>
                </a:solidFill>
              </a:defRPr>
            </a:lvl2pPr>
            <a:lvl3pPr marL="12573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rgbClr val="0B2A51"/>
                </a:solidFill>
              </a:defRPr>
            </a:lvl3pPr>
            <a:lvl4pPr marL="1714500" indent="-342900">
              <a:buClr>
                <a:schemeClr val="tx1"/>
              </a:buClr>
              <a:buFont typeface="+mj-lt"/>
              <a:buAutoNum type="arabicPeriod"/>
              <a:defRPr sz="1400">
                <a:solidFill>
                  <a:srgbClr val="0B2A51"/>
                </a:solidFill>
              </a:defRPr>
            </a:lvl4pPr>
            <a:lvl5pPr>
              <a:buClr>
                <a:schemeClr val="tx1"/>
              </a:buClr>
              <a:buFont typeface="+mj-lt"/>
              <a:buAutoNum type="arabicPeriod"/>
              <a:defRPr sz="1200">
                <a:solidFill>
                  <a:srgbClr val="0B2A51"/>
                </a:solidFill>
              </a:defRPr>
            </a:lvl5pPr>
          </a:lstStyle>
          <a:p>
            <a:pPr lvl="0"/>
            <a:r>
              <a:rPr lang="de-DE" dirty="0" smtClean="0"/>
              <a:t>Erste Ebene</a:t>
            </a:r>
          </a:p>
        </p:txBody>
      </p:sp>
    </p:spTree>
    <p:extLst>
      <p:ext uri="{BB962C8B-B14F-4D97-AF65-F5344CB8AC3E}">
        <p14:creationId xmlns:p14="http://schemas.microsoft.com/office/powerpoint/2010/main" val="3298987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/>
          <p:cNvSpPr>
            <a:spLocks noGrp="1"/>
          </p:cNvSpPr>
          <p:nvPr>
            <p:ph sz="quarter" idx="11" hasCustomPrompt="1"/>
          </p:nvPr>
        </p:nvSpPr>
        <p:spPr>
          <a:xfrm>
            <a:off x="360000" y="1414800"/>
            <a:ext cx="8424000" cy="4860000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 typeface="+mj-lt"/>
              <a:buNone/>
              <a:defRPr sz="2400" baseline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800100" indent="-342900">
              <a:buFont typeface="+mj-lt"/>
              <a:buAutoNum type="arabicPeriod"/>
              <a:defRPr sz="1800">
                <a:solidFill>
                  <a:schemeClr val="tx1"/>
                </a:solidFill>
              </a:defRPr>
            </a:lvl2pPr>
            <a:lvl3pPr marL="12573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rgbClr val="0B2A51"/>
                </a:solidFill>
              </a:defRPr>
            </a:lvl3pPr>
            <a:lvl4pPr marL="1714500" indent="-342900">
              <a:buClr>
                <a:schemeClr val="tx1"/>
              </a:buClr>
              <a:buFont typeface="+mj-lt"/>
              <a:buAutoNum type="arabicPeriod"/>
              <a:defRPr sz="1400">
                <a:solidFill>
                  <a:srgbClr val="0B2A51"/>
                </a:solidFill>
              </a:defRPr>
            </a:lvl4pPr>
            <a:lvl5pPr>
              <a:buClr>
                <a:schemeClr val="tx1"/>
              </a:buClr>
              <a:buFont typeface="+mj-lt"/>
              <a:buAutoNum type="arabicPeriod"/>
              <a:defRPr sz="1200">
                <a:solidFill>
                  <a:srgbClr val="0B2A51"/>
                </a:solidFill>
              </a:defRPr>
            </a:lvl5pPr>
          </a:lstStyle>
          <a:p>
            <a:pPr lvl="0"/>
            <a:r>
              <a:rPr lang="de-DE" dirty="0" smtClean="0"/>
              <a:t>Kontaktdaten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7911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mplett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451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 userDrawn="1"/>
        </p:nvSpPr>
        <p:spPr>
          <a:xfrm>
            <a:off x="2915816" y="6511688"/>
            <a:ext cx="4140000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de-DE" sz="1000" baseline="0" dirty="0" smtClean="0">
                <a:solidFill>
                  <a:srgbClr val="5F636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 Dresden, Lehrstuhl für Energiewirtschaft, Prof. Dr. Möst</a:t>
            </a:r>
          </a:p>
        </p:txBody>
      </p:sp>
      <p:sp>
        <p:nvSpPr>
          <p:cNvPr id="4" name="Textfeld 3"/>
          <p:cNvSpPr txBox="1"/>
          <p:nvPr userDrawn="1"/>
        </p:nvSpPr>
        <p:spPr>
          <a:xfrm>
            <a:off x="7848000" y="6512400"/>
            <a:ext cx="928800" cy="2448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fld id="{0D60D332-568B-4C8E-9819-468A4AE58701}" type="slidenum">
              <a:rPr lang="de-DE" sz="1000" baseline="0" smtClean="0">
                <a:solidFill>
                  <a:srgbClr val="5F6362"/>
                </a:solidFill>
                <a:latin typeface="Verdana" pitchFamily="34" charset="0"/>
              </a:rPr>
              <a:pPr algn="r"/>
              <a:t>‹Nr.›</a:t>
            </a:fld>
            <a:endParaRPr lang="de-LU" sz="1000" baseline="0" dirty="0">
              <a:solidFill>
                <a:srgbClr val="5F6362"/>
              </a:solidFill>
              <a:latin typeface="Verdana" pitchFamily="34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360000" y="6512400"/>
            <a:ext cx="9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427BF4E2-E378-4799-AFC2-372345E7732B}" type="datetime1">
              <a:rPr lang="de-DE" sz="1000" smtClean="0">
                <a:solidFill>
                  <a:srgbClr val="5F636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30.10.2013</a:t>
            </a:fld>
            <a:endParaRPr lang="de-DE" sz="1000" dirty="0">
              <a:solidFill>
                <a:srgbClr val="5F636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777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michael kaden\1_1_WEBPOOL\web-content\1_basiselemente\01_logo\br_logo_blau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00" y="2708275"/>
            <a:ext cx="56991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 userDrawn="1"/>
        </p:nvSpPr>
        <p:spPr>
          <a:xfrm>
            <a:off x="-2" y="1169515"/>
            <a:ext cx="9144002" cy="211657"/>
          </a:xfrm>
          <a:prstGeom prst="rect">
            <a:avLst/>
          </a:prstGeom>
          <a:solidFill>
            <a:srgbClr val="636C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LU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0" y="2"/>
            <a:ext cx="9144000" cy="1169513"/>
          </a:xfrm>
          <a:prstGeom prst="rect">
            <a:avLst/>
          </a:prstGeom>
          <a:solidFill>
            <a:srgbClr val="0B2A5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LU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10" y="480201"/>
            <a:ext cx="1887452" cy="546881"/>
          </a:xfrm>
          <a:prstGeom prst="rect">
            <a:avLst/>
          </a:prstGeom>
        </p:spPr>
      </p:pic>
      <p:sp>
        <p:nvSpPr>
          <p:cNvPr id="13" name="Textfeld 12"/>
          <p:cNvSpPr txBox="1"/>
          <p:nvPr userDrawn="1"/>
        </p:nvSpPr>
        <p:spPr>
          <a:xfrm>
            <a:off x="942949" y="1166557"/>
            <a:ext cx="71818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solidFill>
                  <a:schemeClr val="bg1"/>
                </a:solidFill>
                <a:latin typeface="Verdana" pitchFamily="34" charset="0"/>
              </a:rPr>
              <a:t>Fakultät</a:t>
            </a:r>
            <a:r>
              <a:rPr lang="de-DE" sz="1000" b="1" baseline="0" dirty="0" smtClean="0">
                <a:solidFill>
                  <a:schemeClr val="bg1"/>
                </a:solidFill>
                <a:latin typeface="Verdana" pitchFamily="34" charset="0"/>
              </a:rPr>
              <a:t> für Wirtschaftswissenschaften</a:t>
            </a:r>
            <a:r>
              <a:rPr lang="de-DE" sz="1000" b="0" baseline="0" dirty="0" smtClean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de-DE" sz="1000" dirty="0" smtClean="0">
                <a:solidFill>
                  <a:schemeClr val="bg1"/>
                </a:solidFill>
                <a:latin typeface="Verdana" pitchFamily="34" charset="0"/>
              </a:rPr>
              <a:t>Lehrstuhl für Energiewirtschaft, Prof. Dr. Möst</a:t>
            </a:r>
            <a:endParaRPr lang="de-LU" sz="10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60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-2" y="1169513"/>
            <a:ext cx="9144002" cy="211657"/>
          </a:xfrm>
          <a:prstGeom prst="rect">
            <a:avLst/>
          </a:prstGeom>
          <a:solidFill>
            <a:srgbClr val="636C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LU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9144000" cy="1169513"/>
          </a:xfrm>
          <a:prstGeom prst="rect">
            <a:avLst/>
          </a:prstGeom>
          <a:solidFill>
            <a:srgbClr val="0B2A5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LU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46800" y="1774800"/>
            <a:ext cx="5947200" cy="1470025"/>
          </a:xfrm>
          <a:prstGeom prst="rect">
            <a:avLst/>
          </a:prstGeom>
        </p:spPr>
        <p:txBody>
          <a:bodyPr anchor="t" anchorCtr="0"/>
          <a:lstStyle>
            <a:lvl1pPr algn="l">
              <a:defRPr sz="2400" b="1" baseline="0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LU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46800" y="3404592"/>
            <a:ext cx="5947200" cy="1104528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sz="2000" b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LU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10" y="480199"/>
            <a:ext cx="1887452" cy="546881"/>
          </a:xfrm>
          <a:prstGeom prst="rect">
            <a:avLst/>
          </a:prstGeom>
        </p:spPr>
      </p:pic>
      <p:sp>
        <p:nvSpPr>
          <p:cNvPr id="13" name="Textfeld 12"/>
          <p:cNvSpPr txBox="1"/>
          <p:nvPr userDrawn="1"/>
        </p:nvSpPr>
        <p:spPr>
          <a:xfrm>
            <a:off x="942949" y="1166555"/>
            <a:ext cx="71818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solidFill>
                  <a:schemeClr val="bg1"/>
                </a:solidFill>
                <a:latin typeface="Verdana" pitchFamily="34" charset="0"/>
              </a:rPr>
              <a:t>Fakultät</a:t>
            </a:r>
            <a:r>
              <a:rPr lang="de-DE" sz="1000" b="1" baseline="0" dirty="0" smtClean="0">
                <a:solidFill>
                  <a:schemeClr val="bg1"/>
                </a:solidFill>
                <a:latin typeface="Verdana" pitchFamily="34" charset="0"/>
              </a:rPr>
              <a:t> für Wirtschaftswissenschaften</a:t>
            </a:r>
            <a:r>
              <a:rPr lang="de-DE" sz="1000" b="0" baseline="0" dirty="0" smtClean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de-DE" sz="1000" dirty="0" smtClean="0">
                <a:solidFill>
                  <a:schemeClr val="bg1"/>
                </a:solidFill>
                <a:latin typeface="Verdana" pitchFamily="34" charset="0"/>
              </a:rPr>
              <a:t>Lehrstuhl für Energiewirtschaft, Prof. Dr. Möst</a:t>
            </a:r>
            <a:endParaRPr lang="de-LU" sz="1000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437" y="5834763"/>
            <a:ext cx="438913" cy="877826"/>
          </a:xfrm>
          <a:prstGeom prst="rect">
            <a:avLst/>
          </a:prstGeom>
        </p:spPr>
      </p:pic>
      <p:pic>
        <p:nvPicPr>
          <p:cNvPr id="17" name="Grafik 16" descr="Bearbeitungsbeispiel-001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54000" y="1724400"/>
            <a:ext cx="1512000" cy="1080000"/>
          </a:xfrm>
          <a:prstGeom prst="rect">
            <a:avLst/>
          </a:prstGeom>
        </p:spPr>
      </p:pic>
      <p:sp>
        <p:nvSpPr>
          <p:cNvPr id="18" name="Textfeld 2"/>
          <p:cNvSpPr txBox="1">
            <a:spLocks noChangeArrowheads="1"/>
          </p:cNvSpPr>
          <p:nvPr userDrawn="1"/>
        </p:nvSpPr>
        <p:spPr bwMode="auto">
          <a:xfrm>
            <a:off x="7218088" y="2708920"/>
            <a:ext cx="159851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o"/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o"/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o"/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o"/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o"/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de-DE" sz="1500" b="1" dirty="0">
                <a:solidFill>
                  <a:srgbClr val="1E8C4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www.ee2.biz</a:t>
            </a:r>
          </a:p>
        </p:txBody>
      </p:sp>
      <p:sp>
        <p:nvSpPr>
          <p:cNvPr id="19" name="Textplatzhalt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946800" y="4590825"/>
            <a:ext cx="5947200" cy="3096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14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Autor durch Klicken bearbeiten</a:t>
            </a:r>
          </a:p>
        </p:txBody>
      </p:sp>
      <p:sp>
        <p:nvSpPr>
          <p:cNvPr id="20" name="Textplatzhalt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946800" y="5986800"/>
            <a:ext cx="2977128" cy="3096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1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14. Februar 2013</a:t>
            </a:r>
          </a:p>
        </p:txBody>
      </p:sp>
    </p:spTree>
    <p:extLst>
      <p:ext uri="{BB962C8B-B14F-4D97-AF65-F5344CB8AC3E}">
        <p14:creationId xmlns:p14="http://schemas.microsoft.com/office/powerpoint/2010/main" val="3895510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360000" y="116632"/>
            <a:ext cx="8424000" cy="7200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rgbClr val="0B2A5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1" hasCustomPrompt="1"/>
          </p:nvPr>
        </p:nvSpPr>
        <p:spPr>
          <a:xfrm>
            <a:off x="360000" y="1414800"/>
            <a:ext cx="8424000" cy="4860000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rgbClr val="0B2A51"/>
                </a:solidFill>
              </a:defRPr>
            </a:lvl3pPr>
            <a:lvl4pPr>
              <a:defRPr sz="1400">
                <a:solidFill>
                  <a:srgbClr val="0B2A51"/>
                </a:solidFill>
              </a:defRPr>
            </a:lvl4pPr>
            <a:lvl5pPr>
              <a:defRPr sz="1200">
                <a:solidFill>
                  <a:srgbClr val="0B2A51"/>
                </a:solidFill>
              </a:defRPr>
            </a:lvl5pPr>
          </a:lstStyle>
          <a:p>
            <a:pPr lvl="0"/>
            <a:r>
              <a:rPr lang="de-DE" dirty="0" smtClean="0"/>
              <a:t>Textmasterformat bearbeiten 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0997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sz="quarter" idx="14"/>
          </p:nvPr>
        </p:nvSpPr>
        <p:spPr>
          <a:xfrm>
            <a:off x="4752000" y="1414800"/>
            <a:ext cx="4032000" cy="48600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115200"/>
            <a:ext cx="8424000" cy="720000"/>
          </a:xfrm>
          <a:prstGeom prst="rect">
            <a:avLst/>
          </a:prstGeom>
        </p:spPr>
        <p:txBody>
          <a:bodyPr anchor="ctr" anchorCtr="0"/>
          <a:lstStyle>
            <a:lvl1pPr>
              <a:defRPr sz="2400" b="1" baseline="0">
                <a:solidFill>
                  <a:srgbClr val="0B2A51"/>
                </a:solidFill>
              </a:defRPr>
            </a:lvl1pPr>
          </a:lstStyle>
          <a:p>
            <a:pPr lv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6"/>
          </p:nvPr>
        </p:nvSpPr>
        <p:spPr>
          <a:xfrm>
            <a:off x="360000" y="1414800"/>
            <a:ext cx="4032000" cy="48600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6267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sz="quarter" idx="14"/>
          </p:nvPr>
        </p:nvSpPr>
        <p:spPr>
          <a:xfrm>
            <a:off x="4752000" y="1414800"/>
            <a:ext cx="4032000" cy="23400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115200"/>
            <a:ext cx="8424000" cy="720000"/>
          </a:xfrm>
          <a:prstGeom prst="rect">
            <a:avLst/>
          </a:prstGeom>
        </p:spPr>
        <p:txBody>
          <a:bodyPr anchor="ctr" anchorCtr="0"/>
          <a:lstStyle>
            <a:lvl1pPr>
              <a:defRPr sz="2400" b="1" baseline="0">
                <a:solidFill>
                  <a:srgbClr val="0B2A51"/>
                </a:solidFill>
              </a:defRPr>
            </a:lvl1pPr>
          </a:lstStyle>
          <a:p>
            <a:pPr lv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6"/>
          </p:nvPr>
        </p:nvSpPr>
        <p:spPr>
          <a:xfrm>
            <a:off x="360000" y="1414800"/>
            <a:ext cx="4032000" cy="48600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7"/>
          </p:nvPr>
        </p:nvSpPr>
        <p:spPr>
          <a:xfrm>
            <a:off x="4752000" y="3933825"/>
            <a:ext cx="4032250" cy="23400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4245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3861048"/>
            <a:ext cx="8424000" cy="2087637"/>
          </a:xfrm>
          <a:prstGeom prst="rect">
            <a:avLst/>
          </a:prstGeom>
        </p:spPr>
        <p:txBody>
          <a:bodyPr anchor="t"/>
          <a:lstStyle>
            <a:lvl1pPr algn="l">
              <a:defRPr sz="3600" b="0" i="0" cap="all" baseline="0">
                <a:solidFill>
                  <a:srgbClr val="0B2A5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LU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000" y="2132856"/>
            <a:ext cx="84240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64537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115200"/>
            <a:ext cx="8424000" cy="720000"/>
          </a:xfrm>
          <a:prstGeom prst="rect">
            <a:avLst/>
          </a:prstGeom>
        </p:spPr>
        <p:txBody>
          <a:bodyPr anchor="ctr" anchorCtr="0"/>
          <a:lstStyle>
            <a:lvl1pPr>
              <a:defRPr sz="2400" b="1" baseline="0">
                <a:solidFill>
                  <a:srgbClr val="0B2A51"/>
                </a:solidFill>
              </a:defRPr>
            </a:lvl1pPr>
          </a:lstStyle>
          <a:p>
            <a:pPr lv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1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22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115200"/>
            <a:ext cx="8424000" cy="7200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rgbClr val="0B2A5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1414463"/>
            <a:ext cx="8424000" cy="1162800"/>
          </a:xfrm>
          <a:prstGeom prst="rect">
            <a:avLst/>
          </a:prstGeom>
        </p:spPr>
        <p:txBody>
          <a:bodyPr anchor="ctr" anchorCtr="0"/>
          <a:lstStyle>
            <a:lvl1pPr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Masterformat des Untertitels durch Klicken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2"/>
          </p:nvPr>
        </p:nvSpPr>
        <p:spPr>
          <a:xfrm>
            <a:off x="360000" y="2708275"/>
            <a:ext cx="8424000" cy="3529013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674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-2" y="1059600"/>
            <a:ext cx="9144002" cy="54000"/>
          </a:xfrm>
          <a:prstGeom prst="rect">
            <a:avLst/>
          </a:prstGeom>
          <a:solidFill>
            <a:srgbClr val="0B2A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LU" dirty="0"/>
          </a:p>
        </p:txBody>
      </p:sp>
      <p:sp>
        <p:nvSpPr>
          <p:cNvPr id="16" name="Textfeld 15"/>
          <p:cNvSpPr txBox="1"/>
          <p:nvPr/>
        </p:nvSpPr>
        <p:spPr>
          <a:xfrm>
            <a:off x="2915816" y="6511688"/>
            <a:ext cx="4140000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de-DE" sz="1000" baseline="0" dirty="0" smtClean="0">
                <a:solidFill>
                  <a:srgbClr val="5F636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 Dresden, Lehrstuhl für Energiewirtschaft, Prof. Dr. Möst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7848000" y="6512400"/>
            <a:ext cx="928800" cy="2448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fld id="{0D60D332-568B-4C8E-9819-468A4AE58701}" type="slidenum">
              <a:rPr lang="de-DE" sz="1000" baseline="0" smtClean="0">
                <a:solidFill>
                  <a:srgbClr val="5F6362"/>
                </a:solidFill>
                <a:latin typeface="Verdana" pitchFamily="34" charset="0"/>
              </a:rPr>
              <a:pPr algn="r"/>
              <a:t>‹Nr.›</a:t>
            </a:fld>
            <a:endParaRPr lang="de-LU" sz="1000" baseline="0" dirty="0">
              <a:solidFill>
                <a:srgbClr val="5F6362"/>
              </a:solidFill>
              <a:latin typeface="Verdana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530" y="823500"/>
            <a:ext cx="930000" cy="540000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 userDrawn="1"/>
        </p:nvSpPr>
        <p:spPr>
          <a:xfrm>
            <a:off x="360000" y="6512400"/>
            <a:ext cx="9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00" dirty="0" smtClean="0">
                <a:solidFill>
                  <a:srgbClr val="5F636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14.02.2013</a:t>
            </a:r>
            <a:endParaRPr lang="de-DE" sz="1000" dirty="0">
              <a:solidFill>
                <a:srgbClr val="5F636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17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2" r:id="rId4"/>
    <p:sldLayoutId id="2147483664" r:id="rId5"/>
    <p:sldLayoutId id="2147483651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000" b="1" i="0" kern="1200" baseline="0">
          <a:solidFill>
            <a:schemeClr val="bg2"/>
          </a:solidFill>
          <a:latin typeface="Verdan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4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1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-2" y="1059600"/>
            <a:ext cx="9144002" cy="54000"/>
          </a:xfrm>
          <a:prstGeom prst="rect">
            <a:avLst/>
          </a:prstGeom>
          <a:solidFill>
            <a:srgbClr val="0B2A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LU" dirty="0"/>
          </a:p>
        </p:txBody>
      </p:sp>
      <p:sp>
        <p:nvSpPr>
          <p:cNvPr id="16" name="Textfeld 15"/>
          <p:cNvSpPr txBox="1"/>
          <p:nvPr/>
        </p:nvSpPr>
        <p:spPr>
          <a:xfrm>
            <a:off x="2915816" y="6511688"/>
            <a:ext cx="4140000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de-DE" sz="1000" baseline="0" dirty="0" smtClean="0">
                <a:solidFill>
                  <a:srgbClr val="5F636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 Dresden, Lehrstuhl für Energiewirtschaft, Prof. Dr. Möst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7848000" y="6512400"/>
            <a:ext cx="928800" cy="2448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fld id="{0D60D332-568B-4C8E-9819-468A4AE58701}" type="slidenum">
              <a:rPr lang="de-DE" sz="1000" baseline="0" smtClean="0">
                <a:solidFill>
                  <a:srgbClr val="5F6362"/>
                </a:solidFill>
                <a:latin typeface="Verdana" pitchFamily="34" charset="0"/>
              </a:rPr>
              <a:pPr algn="r"/>
              <a:t>‹Nr.›</a:t>
            </a:fld>
            <a:endParaRPr lang="de-LU" sz="1000" baseline="0" dirty="0">
              <a:solidFill>
                <a:srgbClr val="5F6362"/>
              </a:solidFill>
              <a:latin typeface="Verdana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530" y="823500"/>
            <a:ext cx="930000" cy="540000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 userDrawn="1"/>
        </p:nvSpPr>
        <p:spPr>
          <a:xfrm>
            <a:off x="360000" y="6512400"/>
            <a:ext cx="9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427BF4E2-E378-4799-AFC2-372345E7732B}" type="datetime1">
              <a:rPr lang="de-DE" sz="1000" smtClean="0">
                <a:solidFill>
                  <a:srgbClr val="5F636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30.10.2013</a:t>
            </a:fld>
            <a:endParaRPr lang="de-DE" sz="1000" dirty="0">
              <a:solidFill>
                <a:srgbClr val="5F636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360000" y="244367"/>
            <a:ext cx="1483098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de-DE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Agenda</a:t>
            </a:r>
            <a:endParaRPr lang="de-DE" sz="2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89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000" b="1" i="0" kern="1200" baseline="0">
          <a:solidFill>
            <a:schemeClr val="bg2"/>
          </a:solidFill>
          <a:latin typeface="Verdan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4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1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-2" y="1059600"/>
            <a:ext cx="9144002" cy="54000"/>
          </a:xfrm>
          <a:prstGeom prst="rect">
            <a:avLst/>
          </a:prstGeom>
          <a:solidFill>
            <a:srgbClr val="0B2A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LU" dirty="0"/>
          </a:p>
        </p:txBody>
      </p:sp>
      <p:sp>
        <p:nvSpPr>
          <p:cNvPr id="16" name="Textfeld 15"/>
          <p:cNvSpPr txBox="1"/>
          <p:nvPr/>
        </p:nvSpPr>
        <p:spPr>
          <a:xfrm>
            <a:off x="2915816" y="6511688"/>
            <a:ext cx="4140000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de-DE" sz="1000" baseline="0" dirty="0" smtClean="0">
                <a:solidFill>
                  <a:srgbClr val="5F636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 Dresden, Lehrstuhl für Energiewirtschaft, Prof. Dr. Möst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7848000" y="6512400"/>
            <a:ext cx="928800" cy="2448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fld id="{0D60D332-568B-4C8E-9819-468A4AE58701}" type="slidenum">
              <a:rPr lang="de-DE" sz="1000" baseline="0" smtClean="0">
                <a:solidFill>
                  <a:srgbClr val="5F6362"/>
                </a:solidFill>
                <a:latin typeface="Verdana" pitchFamily="34" charset="0"/>
              </a:rPr>
              <a:pPr algn="r"/>
              <a:t>‹Nr.›</a:t>
            </a:fld>
            <a:endParaRPr lang="de-LU" sz="1000" baseline="0" dirty="0">
              <a:solidFill>
                <a:srgbClr val="5F6362"/>
              </a:solidFill>
              <a:latin typeface="Verdana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530" y="823500"/>
            <a:ext cx="930000" cy="540000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 userDrawn="1"/>
        </p:nvSpPr>
        <p:spPr>
          <a:xfrm>
            <a:off x="360000" y="6512400"/>
            <a:ext cx="9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00" dirty="0" smtClean="0">
                <a:solidFill>
                  <a:srgbClr val="5F636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14.02.2013</a:t>
            </a:r>
            <a:endParaRPr lang="de-DE" sz="1000" dirty="0">
              <a:solidFill>
                <a:srgbClr val="5F636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360000" y="244367"/>
            <a:ext cx="1544012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de-DE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Kontakt</a:t>
            </a:r>
            <a:endParaRPr lang="de-DE" sz="2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3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000" b="1" i="0" kern="1200" baseline="0">
          <a:solidFill>
            <a:schemeClr val="bg2"/>
          </a:solidFill>
          <a:latin typeface="Verdan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4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1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09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111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79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71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4252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500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320730"/>
      </p:ext>
    </p:extLst>
  </p:cSld>
  <p:clrMapOvr>
    <a:masterClrMapping/>
  </p:clrMapOvr>
</p:sld>
</file>

<file path=ppt/theme/theme1.xml><?xml version="1.0" encoding="utf-8"?>
<a:theme xmlns:a="http://schemas.openxmlformats.org/drawingml/2006/main" name="Folienmaster">
  <a:themeElements>
    <a:clrScheme name="Lehrstuhl Energiewirtschaft">
      <a:dk1>
        <a:srgbClr val="0B2A51"/>
      </a:dk1>
      <a:lt1>
        <a:srgbClr val="FFFFFF"/>
      </a:lt1>
      <a:dk2>
        <a:srgbClr val="000000"/>
      </a:dk2>
      <a:lt2>
        <a:srgbClr val="808080"/>
      </a:lt2>
      <a:accent1>
        <a:srgbClr val="54C3EC"/>
      </a:accent1>
      <a:accent2>
        <a:srgbClr val="E87B14"/>
      </a:accent2>
      <a:accent3>
        <a:srgbClr val="51297F"/>
      </a:accent3>
      <a:accent4>
        <a:srgbClr val="811A78"/>
      </a:accent4>
      <a:accent5>
        <a:srgbClr val="007A47"/>
      </a:accent5>
      <a:accent6>
        <a:srgbClr val="22AD36"/>
      </a:accent6>
      <a:hlink>
        <a:srgbClr val="0059A3"/>
      </a:hlink>
      <a:folHlink>
        <a:srgbClr val="54C3EC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genda-Master">
  <a:themeElements>
    <a:clrScheme name="Lehrstuhl Energiewirtschaft">
      <a:dk1>
        <a:srgbClr val="0B2A51"/>
      </a:dk1>
      <a:lt1>
        <a:srgbClr val="FFFFFF"/>
      </a:lt1>
      <a:dk2>
        <a:srgbClr val="000000"/>
      </a:dk2>
      <a:lt2>
        <a:srgbClr val="808080"/>
      </a:lt2>
      <a:accent1>
        <a:srgbClr val="54C3EC"/>
      </a:accent1>
      <a:accent2>
        <a:srgbClr val="E87B14"/>
      </a:accent2>
      <a:accent3>
        <a:srgbClr val="51297F"/>
      </a:accent3>
      <a:accent4>
        <a:srgbClr val="811A78"/>
      </a:accent4>
      <a:accent5>
        <a:srgbClr val="007A47"/>
      </a:accent5>
      <a:accent6>
        <a:srgbClr val="22AD36"/>
      </a:accent6>
      <a:hlink>
        <a:srgbClr val="0059A3"/>
      </a:hlink>
      <a:folHlink>
        <a:srgbClr val="54C3EC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akt-Master">
  <a:themeElements>
    <a:clrScheme name="Lehrstuhl Energiewirtschaft">
      <a:dk1>
        <a:srgbClr val="0B2A51"/>
      </a:dk1>
      <a:lt1>
        <a:srgbClr val="FFFFFF"/>
      </a:lt1>
      <a:dk2>
        <a:srgbClr val="000000"/>
      </a:dk2>
      <a:lt2>
        <a:srgbClr val="808080"/>
      </a:lt2>
      <a:accent1>
        <a:srgbClr val="54C3EC"/>
      </a:accent1>
      <a:accent2>
        <a:srgbClr val="E87B14"/>
      </a:accent2>
      <a:accent3>
        <a:srgbClr val="51297F"/>
      </a:accent3>
      <a:accent4>
        <a:srgbClr val="811A78"/>
      </a:accent4>
      <a:accent5>
        <a:srgbClr val="007A47"/>
      </a:accent5>
      <a:accent6>
        <a:srgbClr val="22AD36"/>
      </a:accent6>
      <a:hlink>
        <a:srgbClr val="0059A3"/>
      </a:hlink>
      <a:folHlink>
        <a:srgbClr val="54C3EC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hne Balken und Logo-Master">
  <a:themeElements>
    <a:clrScheme name="Lehrstuhl Energiewirtschaft">
      <a:dk1>
        <a:srgbClr val="0B2A51"/>
      </a:dk1>
      <a:lt1>
        <a:srgbClr val="FFFFFF"/>
      </a:lt1>
      <a:dk2>
        <a:srgbClr val="000000"/>
      </a:dk2>
      <a:lt2>
        <a:srgbClr val="808080"/>
      </a:lt2>
      <a:accent1>
        <a:srgbClr val="54C3EC"/>
      </a:accent1>
      <a:accent2>
        <a:srgbClr val="E87B14"/>
      </a:accent2>
      <a:accent3>
        <a:srgbClr val="51297F"/>
      </a:accent3>
      <a:accent4>
        <a:srgbClr val="811A78"/>
      </a:accent4>
      <a:accent5>
        <a:srgbClr val="007A47"/>
      </a:accent5>
      <a:accent6>
        <a:srgbClr val="22AD36"/>
      </a:accent6>
      <a:hlink>
        <a:srgbClr val="0059A3"/>
      </a:hlink>
      <a:folHlink>
        <a:srgbClr val="54C3EC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6</vt:i4>
      </vt:variant>
    </vt:vector>
  </HeadingPairs>
  <TitlesOfParts>
    <vt:vector size="16" baseType="lpstr">
      <vt:lpstr>Arial</vt:lpstr>
      <vt:lpstr>Calibri</vt:lpstr>
      <vt:lpstr>Monotype Sorts</vt:lpstr>
      <vt:lpstr>Symbol</vt:lpstr>
      <vt:lpstr>Verdana</vt:lpstr>
      <vt:lpstr>Wingdings</vt:lpstr>
      <vt:lpstr>Folienmaster</vt:lpstr>
      <vt:lpstr>Agenda-Master</vt:lpstr>
      <vt:lpstr>Kontakt-Master</vt:lpstr>
      <vt:lpstr>Ohne Balken und Logo-Master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TUD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CD-Polizei</dc:creator>
  <cp:lastModifiedBy>Theresa Müller</cp:lastModifiedBy>
  <cp:revision>135</cp:revision>
  <cp:lastPrinted>2011-09-22T08:24:40Z</cp:lastPrinted>
  <dcterms:created xsi:type="dcterms:W3CDTF">2011-09-19T08:56:31Z</dcterms:created>
  <dcterms:modified xsi:type="dcterms:W3CDTF">2013-10-30T15:23:03Z</dcterms:modified>
</cp:coreProperties>
</file>