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6" r:id="rId1"/>
  </p:sldMasterIdLst>
  <p:notesMasterIdLst>
    <p:notesMasterId r:id="rId5"/>
  </p:notesMasterIdLst>
  <p:handoutMasterIdLst>
    <p:handoutMasterId r:id="rId6"/>
  </p:handoutMasterIdLst>
  <p:sldIdLst>
    <p:sldId id="256" r:id="rId2"/>
    <p:sldId id="259" r:id="rId3"/>
    <p:sldId id="258" r:id="rId4"/>
  </p:sldIdLst>
  <p:sldSz cx="9720263" cy="64801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93" autoAdjust="0"/>
    <p:restoredTop sz="94628" autoAdjust="0"/>
  </p:normalViewPr>
  <p:slideViewPr>
    <p:cSldViewPr>
      <p:cViewPr varScale="1">
        <p:scale>
          <a:sx n="154" d="100"/>
          <a:sy n="154" d="100"/>
        </p:scale>
        <p:origin x="1542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120" d="100"/>
          <a:sy n="120" d="100"/>
        </p:scale>
        <p:origin x="4962" y="114"/>
      </p:cViewPr>
      <p:guideLst>
        <p:guide orient="horz" pos="2880"/>
        <p:guide pos="2160"/>
      </p:guideLst>
    </p:cSldViewPr>
  </p:notesViewPr>
  <p:gridSpacing cx="378000" cy="3780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>
            <a:extLst>
              <a:ext uri="{FF2B5EF4-FFF2-40B4-BE49-F238E27FC236}">
                <a16:creationId xmlns:a16="http://schemas.microsoft.com/office/drawing/2014/main" id="{8379104D-89B9-40AE-BA4B-EAA22B13DFF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DE2359C3-6FF6-4E71-8495-F29D7EC354BC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A85ED7-F4CE-404C-BDEA-6DEEC796488B}" type="datetimeFigureOut">
              <a:rPr lang="de-DE" smtClean="0"/>
              <a:t>28.10.2020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819A1D0D-161A-40FB-B372-E5088FA65D4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E3577DDD-29EE-4EF6-992E-EFA9C88F6B3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97AE6A-521D-44C4-BFA2-DB05D704704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803572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744B17-7AB7-4AAC-B900-02CB502B9941}" type="datetimeFigureOut">
              <a:rPr lang="de-DE" smtClean="0"/>
              <a:t>28.10.2020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14425" y="1143000"/>
            <a:ext cx="46291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D70050-43B7-462D-A679-5E9087CC6CF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077715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864017" rtl="0" eaLnBrk="1" latinLnBrk="0" hangingPunct="1">
      <a:defRPr sz="1134" kern="1200">
        <a:solidFill>
          <a:schemeClr val="tx1"/>
        </a:solidFill>
        <a:latin typeface="+mn-lt"/>
        <a:ea typeface="+mn-ea"/>
        <a:cs typeface="+mn-cs"/>
      </a:defRPr>
    </a:lvl1pPr>
    <a:lvl2pPr marL="432008" algn="l" defTabSz="864017" rtl="0" eaLnBrk="1" latinLnBrk="0" hangingPunct="1">
      <a:defRPr sz="1134" kern="1200">
        <a:solidFill>
          <a:schemeClr val="tx1"/>
        </a:solidFill>
        <a:latin typeface="+mn-lt"/>
        <a:ea typeface="+mn-ea"/>
        <a:cs typeface="+mn-cs"/>
      </a:defRPr>
    </a:lvl2pPr>
    <a:lvl3pPr marL="864017" algn="l" defTabSz="864017" rtl="0" eaLnBrk="1" latinLnBrk="0" hangingPunct="1">
      <a:defRPr sz="1134" kern="1200">
        <a:solidFill>
          <a:schemeClr val="tx1"/>
        </a:solidFill>
        <a:latin typeface="+mn-lt"/>
        <a:ea typeface="+mn-ea"/>
        <a:cs typeface="+mn-cs"/>
      </a:defRPr>
    </a:lvl3pPr>
    <a:lvl4pPr marL="1296025" algn="l" defTabSz="864017" rtl="0" eaLnBrk="1" latinLnBrk="0" hangingPunct="1">
      <a:defRPr sz="1134" kern="1200">
        <a:solidFill>
          <a:schemeClr val="tx1"/>
        </a:solidFill>
        <a:latin typeface="+mn-lt"/>
        <a:ea typeface="+mn-ea"/>
        <a:cs typeface="+mn-cs"/>
      </a:defRPr>
    </a:lvl4pPr>
    <a:lvl5pPr marL="1728033" algn="l" defTabSz="864017" rtl="0" eaLnBrk="1" latinLnBrk="0" hangingPunct="1">
      <a:defRPr sz="1134" kern="1200">
        <a:solidFill>
          <a:schemeClr val="tx1"/>
        </a:solidFill>
        <a:latin typeface="+mn-lt"/>
        <a:ea typeface="+mn-ea"/>
        <a:cs typeface="+mn-cs"/>
      </a:defRPr>
    </a:lvl5pPr>
    <a:lvl6pPr marL="2160041" algn="l" defTabSz="864017" rtl="0" eaLnBrk="1" latinLnBrk="0" hangingPunct="1">
      <a:defRPr sz="1134" kern="1200">
        <a:solidFill>
          <a:schemeClr val="tx1"/>
        </a:solidFill>
        <a:latin typeface="+mn-lt"/>
        <a:ea typeface="+mn-ea"/>
        <a:cs typeface="+mn-cs"/>
      </a:defRPr>
    </a:lvl6pPr>
    <a:lvl7pPr marL="2592050" algn="l" defTabSz="864017" rtl="0" eaLnBrk="1" latinLnBrk="0" hangingPunct="1">
      <a:defRPr sz="1134" kern="1200">
        <a:solidFill>
          <a:schemeClr val="tx1"/>
        </a:solidFill>
        <a:latin typeface="+mn-lt"/>
        <a:ea typeface="+mn-ea"/>
        <a:cs typeface="+mn-cs"/>
      </a:defRPr>
    </a:lvl7pPr>
    <a:lvl8pPr marL="3024058" algn="l" defTabSz="864017" rtl="0" eaLnBrk="1" latinLnBrk="0" hangingPunct="1">
      <a:defRPr sz="1134" kern="1200">
        <a:solidFill>
          <a:schemeClr val="tx1"/>
        </a:solidFill>
        <a:latin typeface="+mn-lt"/>
        <a:ea typeface="+mn-ea"/>
        <a:cs typeface="+mn-cs"/>
      </a:defRPr>
    </a:lvl8pPr>
    <a:lvl9pPr marL="3456066" algn="l" defTabSz="864017" rtl="0" eaLnBrk="1" latinLnBrk="0" hangingPunct="1">
      <a:defRPr sz="1134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1143000"/>
            <a:ext cx="4629150" cy="308610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BD70050-43B7-462D-A679-5E9087CC6CF4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356733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Datumsplatzhalter 21">
            <a:extLst>
              <a:ext uri="{FF2B5EF4-FFF2-40B4-BE49-F238E27FC236}">
                <a16:creationId xmlns:a16="http://schemas.microsoft.com/office/drawing/2014/main" id="{27B8DBEE-EE51-4B8E-AA0D-71E621ED8627}"/>
              </a:ext>
            </a:extLst>
          </p:cNvPr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r>
              <a:rPr lang="de-DE"/>
              <a:t>Anfang 2020</a:t>
            </a:r>
            <a:endParaRPr lang="de-DE" dirty="0"/>
          </a:p>
        </p:txBody>
      </p:sp>
      <p:sp>
        <p:nvSpPr>
          <p:cNvPr id="23" name="Fußzeilenplatzhalter 22">
            <a:extLst>
              <a:ext uri="{FF2B5EF4-FFF2-40B4-BE49-F238E27FC236}">
                <a16:creationId xmlns:a16="http://schemas.microsoft.com/office/drawing/2014/main" id="{B350416E-8D4B-4048-8DBD-CF2AA63206C6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pPr algn="l"/>
            <a:r>
              <a:rPr lang="de-DE"/>
              <a:t>Topic – change me via Kopf- und Fußzeile</a:t>
            </a:r>
            <a:endParaRPr lang="de-DE" dirty="0"/>
          </a:p>
        </p:txBody>
      </p:sp>
      <p:sp>
        <p:nvSpPr>
          <p:cNvPr id="24" name="Foliennummernplatzhalter 23">
            <a:extLst>
              <a:ext uri="{FF2B5EF4-FFF2-40B4-BE49-F238E27FC236}">
                <a16:creationId xmlns:a16="http://schemas.microsoft.com/office/drawing/2014/main" id="{319B9CCA-96DE-4943-9A75-BD2D685A2DB1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EA9E6AAE-8487-4E57-8F21-E0D3F9CD8ED7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4" name="Rechteck 13">
            <a:extLst>
              <a:ext uri="{FF2B5EF4-FFF2-40B4-BE49-F238E27FC236}">
                <a16:creationId xmlns:a16="http://schemas.microsoft.com/office/drawing/2014/main" id="{8D2F494A-72A1-4FD6-9E7C-AF7E012E3521}"/>
              </a:ext>
            </a:extLst>
          </p:cNvPr>
          <p:cNvSpPr/>
          <p:nvPr userDrawn="1"/>
        </p:nvSpPr>
        <p:spPr>
          <a:xfrm>
            <a:off x="0" y="0"/>
            <a:ext cx="9720263" cy="64801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22614" y="1583154"/>
            <a:ext cx="5292000" cy="378000"/>
          </a:xfrm>
        </p:spPr>
        <p:txBody>
          <a:bodyPr/>
          <a:lstStyle>
            <a:lvl1pPr marL="0" indent="0" algn="l">
              <a:buNone/>
              <a:defRPr sz="2000"/>
            </a:lvl1pPr>
            <a:lvl2pPr marL="432008" indent="0" algn="ctr">
              <a:buNone/>
              <a:defRPr sz="1890"/>
            </a:lvl2pPr>
            <a:lvl3pPr marL="864017" indent="0" algn="ctr">
              <a:buNone/>
              <a:defRPr sz="1701"/>
            </a:lvl3pPr>
            <a:lvl4pPr marL="1296025" indent="0" algn="ctr">
              <a:buNone/>
              <a:defRPr sz="1512"/>
            </a:lvl4pPr>
            <a:lvl5pPr marL="1728033" indent="0" algn="ctr">
              <a:buNone/>
              <a:defRPr sz="1512"/>
            </a:lvl5pPr>
            <a:lvl6pPr marL="2160041" indent="0" algn="ctr">
              <a:buNone/>
              <a:defRPr sz="1512"/>
            </a:lvl6pPr>
            <a:lvl7pPr marL="2592050" indent="0" algn="ctr">
              <a:buNone/>
              <a:defRPr sz="1512"/>
            </a:lvl7pPr>
            <a:lvl8pPr marL="3024058" indent="0" algn="ctr">
              <a:buNone/>
              <a:defRPr sz="1512"/>
            </a:lvl8pPr>
            <a:lvl9pPr marL="3456066" indent="0" algn="ctr">
              <a:buNone/>
              <a:defRPr sz="1512"/>
            </a:lvl9pPr>
          </a:lstStyle>
          <a:p>
            <a:r>
              <a:rPr lang="de-DE" dirty="0" err="1"/>
              <a:t>Some</a:t>
            </a:r>
            <a:r>
              <a:rPr lang="de-DE" dirty="0"/>
              <a:t> </a:t>
            </a:r>
            <a:r>
              <a:rPr lang="de-DE" dirty="0" err="1"/>
              <a:t>Subtitle</a:t>
            </a:r>
            <a:endParaRPr lang="en-US" dirty="0"/>
          </a:p>
        </p:txBody>
      </p:sp>
      <p:pic>
        <p:nvPicPr>
          <p:cNvPr id="9" name="Grafik 8">
            <a:extLst>
              <a:ext uri="{FF2B5EF4-FFF2-40B4-BE49-F238E27FC236}">
                <a16:creationId xmlns:a16="http://schemas.microsoft.com/office/drawing/2014/main" id="{41A4FBC4-D39C-47E1-AF3F-E83D1FD135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845"/>
          <a:stretch/>
        </p:blipFill>
        <p:spPr>
          <a:xfrm>
            <a:off x="7430126" y="4752087"/>
            <a:ext cx="1966005" cy="1134000"/>
          </a:xfrm>
          <a:prstGeom prst="rect">
            <a:avLst/>
          </a:prstGeom>
        </p:spPr>
      </p:pic>
      <p:sp>
        <p:nvSpPr>
          <p:cNvPr id="16" name="Titel 15">
            <a:extLst>
              <a:ext uri="{FF2B5EF4-FFF2-40B4-BE49-F238E27FC236}">
                <a16:creationId xmlns:a16="http://schemas.microsoft.com/office/drawing/2014/main" id="{BED54918-BD87-4428-8DCF-9984BDD9EC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2614" y="972087"/>
            <a:ext cx="5292000" cy="378000"/>
          </a:xfrm>
        </p:spPr>
        <p:txBody>
          <a:bodyPr/>
          <a:lstStyle>
            <a:lvl1pPr>
              <a:defRPr sz="3200"/>
            </a:lvl1pPr>
          </a:lstStyle>
          <a:p>
            <a:r>
              <a:rPr lang="de-DE" dirty="0"/>
              <a:t>Mastertitelformat bearbeiten</a:t>
            </a:r>
          </a:p>
        </p:txBody>
      </p:sp>
      <p:sp>
        <p:nvSpPr>
          <p:cNvPr id="19" name="Textplatzhalter 18">
            <a:extLst>
              <a:ext uri="{FF2B5EF4-FFF2-40B4-BE49-F238E27FC236}">
                <a16:creationId xmlns:a16="http://schemas.microsoft.com/office/drawing/2014/main" id="{6468ED0B-D5CF-4786-8255-20C1F57B1A9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22263" y="2484087"/>
            <a:ext cx="5294312" cy="144933"/>
          </a:xfrm>
        </p:spPr>
        <p:txBody>
          <a:bodyPr/>
          <a:lstStyle>
            <a:lvl1pPr marL="0" indent="0">
              <a:buNone/>
              <a:defRPr sz="1400"/>
            </a:lvl1pPr>
          </a:lstStyle>
          <a:p>
            <a:pPr lvl="0"/>
            <a:r>
              <a:rPr lang="de-DE" dirty="0"/>
              <a:t>Ort, FEB 2020</a:t>
            </a:r>
          </a:p>
        </p:txBody>
      </p:sp>
      <p:sp>
        <p:nvSpPr>
          <p:cNvPr id="20" name="Textplatzhalter 18">
            <a:extLst>
              <a:ext uri="{FF2B5EF4-FFF2-40B4-BE49-F238E27FC236}">
                <a16:creationId xmlns:a16="http://schemas.microsoft.com/office/drawing/2014/main" id="{9B189B31-49C8-4196-B838-4F6B3EF7BF9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24131" y="594087"/>
            <a:ext cx="5294312" cy="144933"/>
          </a:xfrm>
        </p:spPr>
        <p:txBody>
          <a:bodyPr/>
          <a:lstStyle>
            <a:lvl1pPr marL="0" indent="0">
              <a:buNone/>
              <a:defRPr sz="1400"/>
            </a:lvl1pPr>
          </a:lstStyle>
          <a:p>
            <a:pPr lvl="0"/>
            <a:r>
              <a:rPr lang="de-DE" dirty="0"/>
              <a:t>Veranstaltungsname</a:t>
            </a:r>
          </a:p>
        </p:txBody>
      </p:sp>
      <p:sp>
        <p:nvSpPr>
          <p:cNvPr id="21" name="Textplatzhalter 18">
            <a:extLst>
              <a:ext uri="{FF2B5EF4-FFF2-40B4-BE49-F238E27FC236}">
                <a16:creationId xmlns:a16="http://schemas.microsoft.com/office/drawing/2014/main" id="{D473E42D-7FF5-4DC2-9011-C57D63B22593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324131" y="5130087"/>
            <a:ext cx="5294312" cy="756000"/>
          </a:xfrm>
        </p:spPr>
        <p:txBody>
          <a:bodyPr/>
          <a:lstStyle>
            <a:lvl1pPr marL="0" indent="0">
              <a:buNone/>
              <a:defRPr sz="1400"/>
            </a:lvl1pPr>
          </a:lstStyle>
          <a:p>
            <a:pPr lvl="0"/>
            <a:r>
              <a:rPr lang="de-DE" dirty="0" err="1"/>
              <a:t>Author</a:t>
            </a:r>
            <a:r>
              <a:rPr lang="de-DE" dirty="0"/>
              <a:t> 1</a:t>
            </a:r>
          </a:p>
          <a:p>
            <a:pPr lvl="0"/>
            <a:r>
              <a:rPr lang="de-DE" dirty="0" err="1"/>
              <a:t>Author</a:t>
            </a:r>
            <a:r>
              <a:rPr lang="de-DE" dirty="0"/>
              <a:t> 2</a:t>
            </a:r>
          </a:p>
        </p:txBody>
      </p:sp>
    </p:spTree>
    <p:extLst>
      <p:ext uri="{BB962C8B-B14F-4D97-AF65-F5344CB8AC3E}">
        <p14:creationId xmlns:p14="http://schemas.microsoft.com/office/powerpoint/2010/main" val="339248610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041" userDrawn="1">
          <p15:clr>
            <a:srgbClr val="FBAE40"/>
          </p15:clr>
        </p15:guide>
        <p15:guide id="2" pos="3062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bschnit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>
            <a:extLst>
              <a:ext uri="{FF2B5EF4-FFF2-40B4-BE49-F238E27FC236}">
                <a16:creationId xmlns:a16="http://schemas.microsoft.com/office/drawing/2014/main" id="{98034B8C-F657-47B1-B48C-1F68933B6DE8}"/>
              </a:ext>
            </a:extLst>
          </p:cNvPr>
          <p:cNvSpPr/>
          <p:nvPr userDrawn="1"/>
        </p:nvSpPr>
        <p:spPr>
          <a:xfrm>
            <a:off x="-1" y="1577"/>
            <a:ext cx="9720263" cy="588451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131" y="3240088"/>
            <a:ext cx="7560000" cy="1133999"/>
          </a:xfrm>
        </p:spPr>
        <p:txBody>
          <a:bodyPr anchor="b"/>
          <a:lstStyle>
            <a:lvl1pPr>
              <a:defRPr sz="320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r>
              <a:rPr lang="de-DE" dirty="0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324131" y="4374085"/>
            <a:ext cx="8316001" cy="1134001"/>
          </a:xfrm>
        </p:spPr>
        <p:txBody>
          <a:bodyPr/>
          <a:lstStyle>
            <a:lvl1pPr marL="0" indent="0">
              <a:buNone/>
              <a:defRPr sz="2000">
                <a:solidFill>
                  <a:schemeClr val="bg1">
                    <a:lumMod val="95000"/>
                  </a:schemeClr>
                </a:solidFill>
              </a:defRPr>
            </a:lvl1pPr>
            <a:lvl2pPr marL="432008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2pPr>
            <a:lvl3pPr marL="864017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3pPr>
            <a:lvl4pPr marL="1296025" indent="0">
              <a:buNone/>
              <a:defRPr sz="1512">
                <a:solidFill>
                  <a:schemeClr val="tx1">
                    <a:tint val="75000"/>
                  </a:schemeClr>
                </a:solidFill>
              </a:defRPr>
            </a:lvl4pPr>
            <a:lvl5pPr marL="1728033" indent="0">
              <a:buNone/>
              <a:defRPr sz="1512">
                <a:solidFill>
                  <a:schemeClr val="tx1">
                    <a:tint val="75000"/>
                  </a:schemeClr>
                </a:solidFill>
              </a:defRPr>
            </a:lvl5pPr>
            <a:lvl6pPr marL="2160041" indent="0">
              <a:buNone/>
              <a:defRPr sz="1512">
                <a:solidFill>
                  <a:schemeClr val="tx1">
                    <a:tint val="75000"/>
                  </a:schemeClr>
                </a:solidFill>
              </a:defRPr>
            </a:lvl6pPr>
            <a:lvl7pPr marL="2592050" indent="0">
              <a:buNone/>
              <a:defRPr sz="1512">
                <a:solidFill>
                  <a:schemeClr val="tx1">
                    <a:tint val="75000"/>
                  </a:schemeClr>
                </a:solidFill>
              </a:defRPr>
            </a:lvl7pPr>
            <a:lvl8pPr marL="3024058" indent="0">
              <a:buNone/>
              <a:defRPr sz="1512">
                <a:solidFill>
                  <a:schemeClr val="tx1">
                    <a:tint val="75000"/>
                  </a:schemeClr>
                </a:solidFill>
              </a:defRPr>
            </a:lvl8pPr>
            <a:lvl9pPr marL="3456066" indent="0">
              <a:buNone/>
              <a:defRPr sz="151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dirty="0" err="1"/>
              <a:t>Flashy</a:t>
            </a:r>
            <a:r>
              <a:rPr lang="de-DE" dirty="0"/>
              <a:t> </a:t>
            </a:r>
            <a:r>
              <a:rPr lang="de-DE" dirty="0" err="1"/>
              <a:t>Trenner</a:t>
            </a:r>
            <a:r>
              <a:rPr lang="de-DE" dirty="0"/>
              <a:t> für Sektionen im Vortrag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4130" y="5894021"/>
            <a:ext cx="1505031" cy="370066"/>
          </a:xfrm>
        </p:spPr>
        <p:txBody>
          <a:bodyPr anchor="b" anchorCtr="0"/>
          <a:lstStyle/>
          <a:p>
            <a:fld id="{EA9E6AAE-8487-4E57-8F21-E0D3F9CD8ED7}" type="slidenum">
              <a:rPr lang="de-DE" smtClean="0"/>
              <a:t>‹Nr.›</a:t>
            </a:fld>
            <a:endParaRPr lang="de-DE"/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20BD0052-6F3E-40EA-B870-26A4B051C09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105649" y="5888546"/>
            <a:ext cx="1510482" cy="382037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1134">
                <a:solidFill>
                  <a:schemeClr val="tx1">
                    <a:tint val="75000"/>
                  </a:schemeClr>
                </a:solidFill>
                <a:latin typeface="Open Sans Condensed Light" panose="020B0306030504020204" pitchFamily="34" charset="0"/>
                <a:ea typeface="Open Sans Condensed Light" panose="020B0306030504020204" pitchFamily="34" charset="0"/>
                <a:cs typeface="Open Sans Condensed Light" panose="020B0306030504020204" pitchFamily="34" charset="0"/>
              </a:defRPr>
            </a:lvl1pPr>
          </a:lstStyle>
          <a:p>
            <a:r>
              <a:rPr lang="de-DE"/>
              <a:t>Anfang 2020</a:t>
            </a:r>
            <a:endParaRPr lang="de-DE" dirty="0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3385AFBA-0B6D-4C3D-BCE8-E6E9BDD743E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24131" y="5886328"/>
            <a:ext cx="3398900" cy="379317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1134">
                <a:solidFill>
                  <a:schemeClr val="tx1">
                    <a:tint val="75000"/>
                  </a:schemeClr>
                </a:solidFill>
                <a:latin typeface="Open Sans Condensed Light" panose="020B0306030504020204" pitchFamily="34" charset="0"/>
                <a:ea typeface="Open Sans Condensed Light" panose="020B0306030504020204" pitchFamily="34" charset="0"/>
                <a:cs typeface="Open Sans Condensed Light" panose="020B0306030504020204" pitchFamily="34" charset="0"/>
              </a:defRPr>
            </a:lvl1pPr>
          </a:lstStyle>
          <a:p>
            <a:pPr algn="l"/>
            <a:r>
              <a:rPr lang="de-DE"/>
              <a:t>Topic – change me via Kopf- und Fußzeile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020938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2614" y="596788"/>
            <a:ext cx="4159517" cy="370067"/>
          </a:xfrm>
        </p:spPr>
        <p:txBody>
          <a:bodyPr/>
          <a:lstStyle/>
          <a:p>
            <a:r>
              <a:rPr lang="de-DE" dirty="0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4131" y="1350087"/>
            <a:ext cx="4158000" cy="4533300"/>
          </a:xfrm>
        </p:spPr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0131" y="1350087"/>
            <a:ext cx="4536000" cy="4533300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anchor="b" anchorCtr="0"/>
          <a:lstStyle/>
          <a:p>
            <a:fld id="{EA9E6AAE-8487-4E57-8F21-E0D3F9CD8ED7}" type="slidenum">
              <a:rPr lang="de-DE" smtClean="0"/>
              <a:t>‹Nr.›</a:t>
            </a:fld>
            <a:endParaRPr lang="de-DE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6E52801E-8391-4EB3-9CB7-CEB39AA95295}"/>
              </a:ext>
            </a:extLst>
          </p:cNvPr>
          <p:cNvSpPr>
            <a:spLocks noGrp="1"/>
          </p:cNvSpPr>
          <p:nvPr>
            <p:ph type="dt" sz="half" idx="13"/>
          </p:nvPr>
        </p:nvSpPr>
        <p:spPr>
          <a:xfrm>
            <a:off x="4105649" y="5888546"/>
            <a:ext cx="1510482" cy="382037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1134">
                <a:solidFill>
                  <a:schemeClr val="tx1">
                    <a:tint val="75000"/>
                  </a:schemeClr>
                </a:solidFill>
                <a:latin typeface="Open Sans Condensed Light" panose="020B0306030504020204" pitchFamily="34" charset="0"/>
                <a:ea typeface="Open Sans Condensed Light" panose="020B0306030504020204" pitchFamily="34" charset="0"/>
                <a:cs typeface="Open Sans Condensed Light" panose="020B0306030504020204" pitchFamily="34" charset="0"/>
              </a:defRPr>
            </a:lvl1pPr>
          </a:lstStyle>
          <a:p>
            <a:r>
              <a:rPr lang="de-DE"/>
              <a:t>Anfang 2020</a:t>
            </a:r>
            <a:endParaRPr lang="de-DE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3D5AE209-F728-4327-A61E-2FC53F31D4A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24131" y="5886328"/>
            <a:ext cx="3398900" cy="379317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1134">
                <a:solidFill>
                  <a:schemeClr val="tx1">
                    <a:tint val="75000"/>
                  </a:schemeClr>
                </a:solidFill>
                <a:latin typeface="Open Sans Condensed Light" panose="020B0306030504020204" pitchFamily="34" charset="0"/>
                <a:ea typeface="Open Sans Condensed Light" panose="020B0306030504020204" pitchFamily="34" charset="0"/>
                <a:cs typeface="Open Sans Condensed Light" panose="020B0306030504020204" pitchFamily="34" charset="0"/>
              </a:defRPr>
            </a:lvl1pPr>
          </a:lstStyle>
          <a:p>
            <a:pPr algn="l"/>
            <a:r>
              <a:rPr lang="de-DE"/>
              <a:t>Topic – change me via Kopf- und Fußzeile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367687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Zwei Inhalte mit Unter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132" y="594087"/>
            <a:ext cx="4157999" cy="370067"/>
          </a:xfrm>
        </p:spPr>
        <p:txBody>
          <a:bodyPr/>
          <a:lstStyle/>
          <a:p>
            <a:r>
              <a:rPr lang="de-DE" dirty="0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131" y="972087"/>
            <a:ext cx="4158000" cy="756000"/>
          </a:xfrm>
        </p:spPr>
        <p:txBody>
          <a:bodyPr anchor="b"/>
          <a:lstStyle>
            <a:lvl1pPr marL="0" indent="0">
              <a:buNone/>
              <a:defRPr sz="1800" b="0">
                <a:latin typeface="+mn-lt"/>
              </a:defRPr>
            </a:lvl1pPr>
            <a:lvl2pPr marL="432008" indent="0">
              <a:buNone/>
              <a:defRPr sz="1890" b="1"/>
            </a:lvl2pPr>
            <a:lvl3pPr marL="864017" indent="0">
              <a:buNone/>
              <a:defRPr sz="1701" b="1"/>
            </a:lvl3pPr>
            <a:lvl4pPr marL="1296025" indent="0">
              <a:buNone/>
              <a:defRPr sz="1512" b="1"/>
            </a:lvl4pPr>
            <a:lvl5pPr marL="1728033" indent="0">
              <a:buNone/>
              <a:defRPr sz="1512" b="1"/>
            </a:lvl5pPr>
            <a:lvl6pPr marL="2160041" indent="0">
              <a:buNone/>
              <a:defRPr sz="1512" b="1"/>
            </a:lvl6pPr>
            <a:lvl7pPr marL="2592050" indent="0">
              <a:buNone/>
              <a:defRPr sz="1512" b="1"/>
            </a:lvl7pPr>
            <a:lvl8pPr marL="3024058" indent="0">
              <a:buNone/>
              <a:defRPr sz="1512" b="1"/>
            </a:lvl8pPr>
            <a:lvl9pPr marL="3456066" indent="0">
              <a:buNone/>
              <a:defRPr sz="1512" b="1"/>
            </a:lvl9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24131" y="2106087"/>
            <a:ext cx="4158000" cy="3780000"/>
          </a:xfrm>
        </p:spPr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0131" y="972088"/>
            <a:ext cx="4536000" cy="756000"/>
          </a:xfrm>
        </p:spPr>
        <p:txBody>
          <a:bodyPr anchor="b"/>
          <a:lstStyle>
            <a:lvl1pPr marL="0" indent="0">
              <a:buNone/>
              <a:defRPr sz="1800" b="0">
                <a:latin typeface="+mn-lt"/>
              </a:defRPr>
            </a:lvl1pPr>
            <a:lvl2pPr marL="432008" indent="0">
              <a:buNone/>
              <a:defRPr sz="1890" b="1"/>
            </a:lvl2pPr>
            <a:lvl3pPr marL="864017" indent="0">
              <a:buNone/>
              <a:defRPr sz="1701" b="1"/>
            </a:lvl3pPr>
            <a:lvl4pPr marL="1296025" indent="0">
              <a:buNone/>
              <a:defRPr sz="1512" b="1"/>
            </a:lvl4pPr>
            <a:lvl5pPr marL="1728033" indent="0">
              <a:buNone/>
              <a:defRPr sz="1512" b="1"/>
            </a:lvl5pPr>
            <a:lvl6pPr marL="2160041" indent="0">
              <a:buNone/>
              <a:defRPr sz="1512" b="1"/>
            </a:lvl6pPr>
            <a:lvl7pPr marL="2592050" indent="0">
              <a:buNone/>
              <a:defRPr sz="1512" b="1"/>
            </a:lvl7pPr>
            <a:lvl8pPr marL="3024058" indent="0">
              <a:buNone/>
              <a:defRPr sz="1512" b="1"/>
            </a:lvl8pPr>
            <a:lvl9pPr marL="3456066" indent="0">
              <a:buNone/>
              <a:defRPr sz="1512" b="1"/>
            </a:lvl9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60131" y="2104509"/>
            <a:ext cx="4536000" cy="3780000"/>
          </a:xfrm>
        </p:spPr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881034" y="5886087"/>
            <a:ext cx="1515097" cy="378000"/>
          </a:xfrm>
        </p:spPr>
        <p:txBody>
          <a:bodyPr/>
          <a:lstStyle/>
          <a:p>
            <a:fld id="{EA9E6AAE-8487-4E57-8F21-E0D3F9CD8ED7}" type="slidenum">
              <a:rPr lang="de-DE" smtClean="0"/>
              <a:t>‹Nr.›</a:t>
            </a:fld>
            <a:endParaRPr lang="de-DE"/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82645B4E-FA55-4005-A041-030B466EEDA8}"/>
              </a:ext>
            </a:extLst>
          </p:cNvPr>
          <p:cNvSpPr>
            <a:spLocks noGrp="1"/>
          </p:cNvSpPr>
          <p:nvPr>
            <p:ph type="dt" sz="half" idx="13"/>
          </p:nvPr>
        </p:nvSpPr>
        <p:spPr>
          <a:xfrm>
            <a:off x="4105649" y="5888546"/>
            <a:ext cx="1510482" cy="382037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1134">
                <a:solidFill>
                  <a:schemeClr val="tx1">
                    <a:tint val="75000"/>
                  </a:schemeClr>
                </a:solidFill>
                <a:latin typeface="Open Sans Condensed Light" panose="020B0306030504020204" pitchFamily="34" charset="0"/>
                <a:ea typeface="Open Sans Condensed Light" panose="020B0306030504020204" pitchFamily="34" charset="0"/>
                <a:cs typeface="Open Sans Condensed Light" panose="020B0306030504020204" pitchFamily="34" charset="0"/>
              </a:defRPr>
            </a:lvl1pPr>
          </a:lstStyle>
          <a:p>
            <a:r>
              <a:rPr lang="de-DE"/>
              <a:t>Anfang 2020</a:t>
            </a:r>
            <a:endParaRPr lang="de-DE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4493C789-9000-4FFD-8A43-16493053526F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>
          <a:xfrm>
            <a:off x="324131" y="5886328"/>
            <a:ext cx="3398900" cy="379317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1134">
                <a:solidFill>
                  <a:schemeClr val="tx1">
                    <a:tint val="75000"/>
                  </a:schemeClr>
                </a:solidFill>
                <a:latin typeface="Open Sans Condensed Light" panose="020B0306030504020204" pitchFamily="34" charset="0"/>
                <a:ea typeface="Open Sans Condensed Light" panose="020B0306030504020204" pitchFamily="34" charset="0"/>
                <a:cs typeface="Open Sans Condensed Light" panose="020B0306030504020204" pitchFamily="34" charset="0"/>
              </a:defRPr>
            </a:lvl1pPr>
          </a:lstStyle>
          <a:p>
            <a:pPr algn="l"/>
            <a:r>
              <a:rPr lang="de-DE"/>
              <a:t>Topic – change me via Kopf- und Fußzeile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998185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28131" y="594087"/>
            <a:ext cx="2261029" cy="5290422"/>
          </a:xfrm>
        </p:spPr>
        <p:txBody>
          <a:bodyPr vert="eaVert"/>
          <a:lstStyle/>
          <a:p>
            <a:r>
              <a:rPr lang="de-DE" dirty="0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24131" y="594087"/>
            <a:ext cx="6426000" cy="5290422"/>
          </a:xfrm>
        </p:spPr>
        <p:txBody>
          <a:bodyPr vert="eaVert"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E6AAE-8487-4E57-8F21-E0D3F9CD8ED7}" type="slidenum">
              <a:rPr lang="de-DE" smtClean="0"/>
              <a:t>‹Nr.›</a:t>
            </a:fld>
            <a:endParaRPr lang="de-DE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9233595B-7CA8-41A2-AC92-801C17314AE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105649" y="5888546"/>
            <a:ext cx="1510482" cy="382037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1134">
                <a:solidFill>
                  <a:schemeClr val="tx1">
                    <a:tint val="75000"/>
                  </a:schemeClr>
                </a:solidFill>
                <a:latin typeface="Open Sans Condensed Light" panose="020B0306030504020204" pitchFamily="34" charset="0"/>
                <a:ea typeface="Open Sans Condensed Light" panose="020B0306030504020204" pitchFamily="34" charset="0"/>
                <a:cs typeface="Open Sans Condensed Light" panose="020B0306030504020204" pitchFamily="34" charset="0"/>
              </a:defRPr>
            </a:lvl1pPr>
          </a:lstStyle>
          <a:p>
            <a:r>
              <a:rPr lang="de-DE"/>
              <a:t>Anfang 2020</a:t>
            </a:r>
            <a:endParaRPr lang="de-DE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12F3756E-B8F6-433A-98BA-A1ACE1CECAA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24131" y="5886328"/>
            <a:ext cx="3398900" cy="379317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1134">
                <a:solidFill>
                  <a:schemeClr val="tx1">
                    <a:tint val="75000"/>
                  </a:schemeClr>
                </a:solidFill>
                <a:latin typeface="Open Sans Condensed Light" panose="020B0306030504020204" pitchFamily="34" charset="0"/>
                <a:ea typeface="Open Sans Condensed Light" panose="020B0306030504020204" pitchFamily="34" charset="0"/>
                <a:cs typeface="Open Sans Condensed Light" panose="020B0306030504020204" pitchFamily="34" charset="0"/>
              </a:defRPr>
            </a:lvl1pPr>
          </a:lstStyle>
          <a:p>
            <a:pPr algn="l"/>
            <a:r>
              <a:rPr lang="de-DE"/>
              <a:t>Topic – change me via Kopf- und Fußzeile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745258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utline / 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4130" y="5894021"/>
            <a:ext cx="1505031" cy="370066"/>
          </a:xfrm>
        </p:spPr>
        <p:txBody>
          <a:bodyPr anchor="b" anchorCtr="0"/>
          <a:lstStyle/>
          <a:p>
            <a:fld id="{EA9E6AAE-8487-4E57-8F21-E0D3F9CD8ED7}" type="slidenum">
              <a:rPr lang="de-DE" smtClean="0"/>
              <a:t>‹Nr.›</a:t>
            </a:fld>
            <a:endParaRPr lang="de-DE"/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ED922611-5FBB-4B09-8AE1-5560D566D2C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105649" y="5888546"/>
            <a:ext cx="1510482" cy="382037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1134">
                <a:solidFill>
                  <a:schemeClr val="tx1">
                    <a:tint val="75000"/>
                  </a:schemeClr>
                </a:solidFill>
                <a:latin typeface="Open Sans Condensed Light" panose="020B0306030504020204" pitchFamily="34" charset="0"/>
                <a:ea typeface="Open Sans Condensed Light" panose="020B0306030504020204" pitchFamily="34" charset="0"/>
                <a:cs typeface="Open Sans Condensed Light" panose="020B0306030504020204" pitchFamily="34" charset="0"/>
              </a:defRPr>
            </a:lvl1pPr>
          </a:lstStyle>
          <a:p>
            <a:r>
              <a:rPr lang="de-DE"/>
              <a:t>Anfang 2020</a:t>
            </a:r>
            <a:endParaRPr lang="de-DE" dirty="0"/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7D2725E6-65F8-4A5A-9B02-5B1B01A3D68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24131" y="5886328"/>
            <a:ext cx="3398900" cy="379317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1134">
                <a:solidFill>
                  <a:schemeClr val="tx1">
                    <a:tint val="75000"/>
                  </a:schemeClr>
                </a:solidFill>
                <a:latin typeface="Open Sans Condensed Light" panose="020B0306030504020204" pitchFamily="34" charset="0"/>
                <a:ea typeface="Open Sans Condensed Light" panose="020B0306030504020204" pitchFamily="34" charset="0"/>
                <a:cs typeface="Open Sans Condensed Light" panose="020B0306030504020204" pitchFamily="34" charset="0"/>
              </a:defRPr>
            </a:lvl1pPr>
          </a:lstStyle>
          <a:p>
            <a:pPr algn="l"/>
            <a:r>
              <a:rPr lang="de-DE"/>
              <a:t>Topic – change me via Kopf- und Fußzeile</a:t>
            </a:r>
            <a:endParaRPr lang="de-DE" dirty="0"/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44169FD3-AD37-42F8-B2D9-1D52A042BD01}"/>
              </a:ext>
            </a:extLst>
          </p:cNvPr>
          <p:cNvSpPr/>
          <p:nvPr userDrawn="1"/>
        </p:nvSpPr>
        <p:spPr>
          <a:xfrm>
            <a:off x="-1" y="-1"/>
            <a:ext cx="9720263" cy="6480176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324132" y="1728087"/>
            <a:ext cx="3402000" cy="3402000"/>
          </a:xfrm>
        </p:spPr>
        <p:txBody>
          <a:bodyPr/>
          <a:lstStyle>
            <a:lvl1pPr marL="342900" indent="-342900">
              <a:buFont typeface="Open Sans Light" panose="020B0306030504020204" pitchFamily="34" charset="0"/>
              <a:buChar char="_"/>
              <a:defRPr sz="2000" b="0" i="0" u="none">
                <a:solidFill>
                  <a:schemeClr val="bg1">
                    <a:lumMod val="95000"/>
                  </a:schemeClr>
                </a:solidFill>
                <a:latin typeface="+mj-lt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 marL="432008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2pPr>
            <a:lvl3pPr marL="864017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3pPr>
            <a:lvl4pPr marL="1296025" indent="0">
              <a:buNone/>
              <a:defRPr sz="1512">
                <a:solidFill>
                  <a:schemeClr val="tx1">
                    <a:tint val="75000"/>
                  </a:schemeClr>
                </a:solidFill>
              </a:defRPr>
            </a:lvl4pPr>
            <a:lvl5pPr marL="1728033" indent="0">
              <a:buNone/>
              <a:defRPr sz="1512">
                <a:solidFill>
                  <a:schemeClr val="tx1">
                    <a:tint val="75000"/>
                  </a:schemeClr>
                </a:solidFill>
              </a:defRPr>
            </a:lvl5pPr>
            <a:lvl6pPr marL="2160041" indent="0">
              <a:buNone/>
              <a:defRPr sz="1512">
                <a:solidFill>
                  <a:schemeClr val="tx1">
                    <a:tint val="75000"/>
                  </a:schemeClr>
                </a:solidFill>
              </a:defRPr>
            </a:lvl6pPr>
            <a:lvl7pPr marL="2592050" indent="0">
              <a:buNone/>
              <a:defRPr sz="1512">
                <a:solidFill>
                  <a:schemeClr val="tx1">
                    <a:tint val="75000"/>
                  </a:schemeClr>
                </a:solidFill>
              </a:defRPr>
            </a:lvl7pPr>
            <a:lvl8pPr marL="3024058" indent="0">
              <a:buNone/>
              <a:defRPr sz="1512">
                <a:solidFill>
                  <a:schemeClr val="tx1">
                    <a:tint val="75000"/>
                  </a:schemeClr>
                </a:solidFill>
              </a:defRPr>
            </a:lvl8pPr>
            <a:lvl9pPr marL="3456066" indent="0">
              <a:buNone/>
              <a:defRPr sz="151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dirty="0"/>
              <a:t>Motivation</a:t>
            </a:r>
          </a:p>
          <a:p>
            <a:pPr lvl="0"/>
            <a:r>
              <a:rPr lang="de-DE" dirty="0"/>
              <a:t>Analysis</a:t>
            </a:r>
          </a:p>
          <a:p>
            <a:pPr lvl="0"/>
            <a:r>
              <a:rPr lang="de-DE" dirty="0"/>
              <a:t>Study</a:t>
            </a:r>
          </a:p>
          <a:p>
            <a:pPr lvl="0"/>
            <a:r>
              <a:rPr lang="de-DE" dirty="0" err="1"/>
              <a:t>Results</a:t>
            </a:r>
            <a:endParaRPr lang="de-DE" dirty="0"/>
          </a:p>
          <a:p>
            <a:pPr lvl="0"/>
            <a:r>
              <a:rPr lang="de-DE" dirty="0" err="1"/>
              <a:t>Discussion</a:t>
            </a:r>
            <a:endParaRPr lang="de-DE" dirty="0"/>
          </a:p>
        </p:txBody>
      </p:sp>
      <p:sp>
        <p:nvSpPr>
          <p:cNvPr id="9" name="Titel 15">
            <a:extLst>
              <a:ext uri="{FF2B5EF4-FFF2-40B4-BE49-F238E27FC236}">
                <a16:creationId xmlns:a16="http://schemas.microsoft.com/office/drawing/2014/main" id="{DE9B8F9C-51F1-4D4D-AB38-C1E5A7B6839B}"/>
              </a:ext>
            </a:extLst>
          </p:cNvPr>
          <p:cNvSpPr txBox="1">
            <a:spLocks/>
          </p:cNvSpPr>
          <p:nvPr userDrawn="1"/>
        </p:nvSpPr>
        <p:spPr>
          <a:xfrm>
            <a:off x="322614" y="972087"/>
            <a:ext cx="5292000" cy="378000"/>
          </a:xfrm>
          <a:prstGeom prst="rect">
            <a:avLst/>
          </a:prstGeom>
          <a:ln>
            <a:noFill/>
          </a:ln>
        </p:spPr>
        <p:txBody>
          <a:bodyPr vert="horz" lIns="0" tIns="0" rIns="0" bIns="0" rtlCol="0" anchor="t">
            <a:noAutofit/>
          </a:bodyPr>
          <a:lstStyle>
            <a:lvl1pPr algn="l" defTabSz="86401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kern="1200">
                <a:solidFill>
                  <a:schemeClr val="tx1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defRPr>
            </a:lvl1pPr>
          </a:lstStyle>
          <a:p>
            <a:r>
              <a:rPr lang="de-DE" dirty="0">
                <a:solidFill>
                  <a:schemeClr val="bg1"/>
                </a:solidFill>
              </a:rPr>
              <a:t>Outline</a:t>
            </a:r>
          </a:p>
        </p:txBody>
      </p:sp>
    </p:spTree>
    <p:extLst>
      <p:ext uri="{BB962C8B-B14F-4D97-AF65-F5344CB8AC3E}">
        <p14:creationId xmlns:p14="http://schemas.microsoft.com/office/powerpoint/2010/main" val="26388977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ferences / Quell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324131" y="1350087"/>
            <a:ext cx="756000" cy="4158000"/>
          </a:xfrm>
        </p:spPr>
        <p:txBody>
          <a:bodyPr anchor="t" anchorCtr="0"/>
          <a:lstStyle>
            <a:lvl1pPr marL="0" indent="0">
              <a:buNone/>
              <a:defRPr sz="1400" b="0">
                <a:latin typeface="Open Sans Condensed Light" panose="020B0306030504020204" pitchFamily="34" charset="0"/>
                <a:ea typeface="Open Sans Condensed Light" panose="020B0306030504020204" pitchFamily="34" charset="0"/>
                <a:cs typeface="Open Sans Condensed Light" panose="020B0306030504020204" pitchFamily="34" charset="0"/>
              </a:defRPr>
            </a:lvl1pPr>
            <a:lvl2pPr marL="432008" indent="0">
              <a:buNone/>
              <a:defRPr sz="1890" b="1"/>
            </a:lvl2pPr>
            <a:lvl3pPr marL="864017" indent="0">
              <a:buNone/>
              <a:defRPr sz="1701" b="1"/>
            </a:lvl3pPr>
            <a:lvl4pPr marL="1296025" indent="0">
              <a:buNone/>
              <a:defRPr sz="1512" b="1"/>
            </a:lvl4pPr>
            <a:lvl5pPr marL="1728033" indent="0">
              <a:buNone/>
              <a:defRPr sz="1512" b="1"/>
            </a:lvl5pPr>
            <a:lvl6pPr marL="2160041" indent="0">
              <a:buNone/>
              <a:defRPr sz="1512" b="1"/>
            </a:lvl6pPr>
            <a:lvl7pPr marL="2592050" indent="0">
              <a:buNone/>
              <a:defRPr sz="1512" b="1"/>
            </a:lvl7pPr>
            <a:lvl8pPr marL="3024058" indent="0">
              <a:buNone/>
              <a:defRPr sz="1512" b="1"/>
            </a:lvl8pPr>
            <a:lvl9pPr marL="3456066" indent="0">
              <a:buNone/>
              <a:defRPr sz="1512" b="1"/>
            </a:lvl9pPr>
          </a:lstStyle>
          <a:p>
            <a:pPr lvl="0"/>
            <a:r>
              <a:rPr lang="de-DE" dirty="0"/>
              <a:t>[Gro17]	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881034" y="5886087"/>
            <a:ext cx="1515097" cy="378000"/>
          </a:xfrm>
        </p:spPr>
        <p:txBody>
          <a:bodyPr/>
          <a:lstStyle/>
          <a:p>
            <a:fld id="{EA9E6AAE-8487-4E57-8F21-E0D3F9CD8ED7}" type="slidenum">
              <a:rPr lang="de-DE" smtClean="0"/>
              <a:t>‹Nr.›</a:t>
            </a:fld>
            <a:endParaRPr lang="de-DE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06AF6E3F-C2BB-46D2-8B6C-158C11A44070}"/>
              </a:ext>
            </a:extLst>
          </p:cNvPr>
          <p:cNvSpPr txBox="1">
            <a:spLocks/>
          </p:cNvSpPr>
          <p:nvPr userDrawn="1"/>
        </p:nvSpPr>
        <p:spPr>
          <a:xfrm>
            <a:off x="324131" y="594087"/>
            <a:ext cx="4157999" cy="370067"/>
          </a:xfrm>
          <a:prstGeom prst="rect">
            <a:avLst/>
          </a:prstGeom>
          <a:ln>
            <a:noFill/>
          </a:ln>
        </p:spPr>
        <p:txBody>
          <a:bodyPr vert="horz" lIns="0" tIns="0" rIns="0" bIns="0" rtlCol="0" anchor="t">
            <a:noAutofit/>
          </a:bodyPr>
          <a:lstStyle>
            <a:lvl1pPr algn="l" defTabSz="86401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0" kern="1200">
                <a:solidFill>
                  <a:schemeClr val="tx1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defRPr>
            </a:lvl1pPr>
          </a:lstStyle>
          <a:p>
            <a:r>
              <a:rPr lang="de-DE" dirty="0"/>
              <a:t>References</a:t>
            </a:r>
            <a:endParaRPr lang="en-US" dirty="0"/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0E230826-401A-41D9-A7FC-0EED776E637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105649" y="5888546"/>
            <a:ext cx="1510482" cy="382037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1134">
                <a:solidFill>
                  <a:schemeClr val="tx1">
                    <a:tint val="75000"/>
                  </a:schemeClr>
                </a:solidFill>
                <a:latin typeface="Open Sans Condensed Light" panose="020B0306030504020204" pitchFamily="34" charset="0"/>
                <a:ea typeface="Open Sans Condensed Light" panose="020B0306030504020204" pitchFamily="34" charset="0"/>
                <a:cs typeface="Open Sans Condensed Light" panose="020B0306030504020204" pitchFamily="34" charset="0"/>
              </a:defRPr>
            </a:lvl1pPr>
          </a:lstStyle>
          <a:p>
            <a:r>
              <a:rPr lang="de-DE"/>
              <a:t>Anfang 2020</a:t>
            </a:r>
            <a:endParaRPr lang="de-DE" dirty="0"/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66C84D2B-5CD4-4DA6-AE52-5D529E097D3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24131" y="5886328"/>
            <a:ext cx="3398900" cy="379317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1134">
                <a:solidFill>
                  <a:schemeClr val="tx1">
                    <a:tint val="75000"/>
                  </a:schemeClr>
                </a:solidFill>
                <a:latin typeface="Open Sans Condensed Light" panose="020B0306030504020204" pitchFamily="34" charset="0"/>
                <a:ea typeface="Open Sans Condensed Light" panose="020B0306030504020204" pitchFamily="34" charset="0"/>
                <a:cs typeface="Open Sans Condensed Light" panose="020B0306030504020204" pitchFamily="34" charset="0"/>
              </a:defRPr>
            </a:lvl1pPr>
          </a:lstStyle>
          <a:p>
            <a:pPr algn="l"/>
            <a:r>
              <a:rPr lang="de-DE"/>
              <a:t>Topic – change me via Kopf- und Fußzeile</a:t>
            </a:r>
            <a:endParaRPr lang="de-DE" dirty="0"/>
          </a:p>
        </p:txBody>
      </p:sp>
      <p:sp>
        <p:nvSpPr>
          <p:cNvPr id="14" name="Textplatzhalter 13">
            <a:extLst>
              <a:ext uri="{FF2B5EF4-FFF2-40B4-BE49-F238E27FC236}">
                <a16:creationId xmlns:a16="http://schemas.microsoft.com/office/drawing/2014/main" id="{DDA0FC64-7D19-4EA1-8DEE-C3F3065F987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079500" y="1349375"/>
            <a:ext cx="8316913" cy="4159250"/>
          </a:xfrm>
        </p:spPr>
        <p:txBody>
          <a:bodyPr/>
          <a:lstStyle>
            <a:lvl1pPr marL="0" indent="0">
              <a:buNone/>
              <a:defRPr sz="1400">
                <a:latin typeface="Open Sans Condensed Light" panose="020B0306030504020204" pitchFamily="34" charset="0"/>
                <a:ea typeface="Open Sans Condensed Light" panose="020B0306030504020204" pitchFamily="34" charset="0"/>
                <a:cs typeface="Open Sans Condensed Light" panose="020B0306030504020204" pitchFamily="34" charset="0"/>
              </a:defRPr>
            </a:lvl1pPr>
          </a:lstStyle>
          <a:p>
            <a:pPr lvl="0"/>
            <a:r>
              <a:rPr lang="de-DE" dirty="0"/>
              <a:t>Groh, R. (2017): </a:t>
            </a:r>
            <a:r>
              <a:rPr lang="en-US" dirty="0"/>
              <a:t>An Iconography of Interaction: History, Structure and Function of Interactive Pictures, </a:t>
            </a:r>
            <a:r>
              <a:rPr lang="en-US" dirty="0" err="1"/>
              <a:t>TUDpress</a:t>
            </a:r>
            <a:r>
              <a:rPr lang="en-US" dirty="0"/>
              <a:t>, Dresden.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955754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und Bild mit Bildunt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4131" y="594087"/>
            <a:ext cx="3400482" cy="756000"/>
          </a:xfrm>
        </p:spPr>
        <p:txBody>
          <a:bodyPr anchor="t" anchorCtr="0"/>
          <a:lstStyle>
            <a:lvl1pPr>
              <a:defRPr sz="2800"/>
            </a:lvl1pPr>
          </a:lstStyle>
          <a:p>
            <a:r>
              <a:rPr lang="de-DE" dirty="0"/>
              <a:t>Titel hinzufügen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104128" y="594087"/>
            <a:ext cx="5292003" cy="4914000"/>
          </a:xfrm>
        </p:spPr>
        <p:txBody>
          <a:bodyPr anchor="t"/>
          <a:lstStyle>
            <a:lvl1pPr marL="0" indent="0">
              <a:buNone/>
              <a:defRPr sz="1800"/>
            </a:lvl1pPr>
            <a:lvl2pPr marL="432008" indent="0">
              <a:buNone/>
              <a:defRPr sz="2646"/>
            </a:lvl2pPr>
            <a:lvl3pPr marL="864017" indent="0">
              <a:buNone/>
              <a:defRPr sz="2268"/>
            </a:lvl3pPr>
            <a:lvl4pPr marL="1296025" indent="0">
              <a:buNone/>
              <a:defRPr sz="1890"/>
            </a:lvl4pPr>
            <a:lvl5pPr marL="1728033" indent="0">
              <a:buNone/>
              <a:defRPr sz="1890"/>
            </a:lvl5pPr>
            <a:lvl6pPr marL="2160041" indent="0">
              <a:buNone/>
              <a:defRPr sz="1890"/>
            </a:lvl6pPr>
            <a:lvl7pPr marL="2592050" indent="0">
              <a:buNone/>
              <a:defRPr sz="1890"/>
            </a:lvl7pPr>
            <a:lvl8pPr marL="3024058" indent="0">
              <a:buNone/>
              <a:defRPr sz="1890"/>
            </a:lvl8pPr>
            <a:lvl9pPr marL="3456066" indent="0">
              <a:buNone/>
              <a:defRPr sz="1890"/>
            </a:lvl9pPr>
          </a:lstStyle>
          <a:p>
            <a:r>
              <a:rPr lang="de-DE" dirty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25649" y="1350087"/>
            <a:ext cx="3400482" cy="4531702"/>
          </a:xfrm>
        </p:spPr>
        <p:txBody>
          <a:bodyPr/>
          <a:lstStyle>
            <a:lvl1pPr marL="0" indent="0">
              <a:buNone/>
              <a:defRPr sz="1800"/>
            </a:lvl1pPr>
            <a:lvl2pPr marL="432008" indent="0">
              <a:buNone/>
              <a:defRPr sz="1323"/>
            </a:lvl2pPr>
            <a:lvl3pPr marL="864017" indent="0">
              <a:buNone/>
              <a:defRPr sz="1134"/>
            </a:lvl3pPr>
            <a:lvl4pPr marL="1296025" indent="0">
              <a:buNone/>
              <a:defRPr sz="945"/>
            </a:lvl4pPr>
            <a:lvl5pPr marL="1728033" indent="0">
              <a:buNone/>
              <a:defRPr sz="945"/>
            </a:lvl5pPr>
            <a:lvl6pPr marL="2160041" indent="0">
              <a:buNone/>
              <a:defRPr sz="945"/>
            </a:lvl6pPr>
            <a:lvl7pPr marL="2592050" indent="0">
              <a:buNone/>
              <a:defRPr sz="945"/>
            </a:lvl7pPr>
            <a:lvl8pPr marL="3024058" indent="0">
              <a:buNone/>
              <a:defRPr sz="945"/>
            </a:lvl8pPr>
            <a:lvl9pPr marL="3456066" indent="0">
              <a:buNone/>
              <a:defRPr sz="945"/>
            </a:lvl9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E6AAE-8487-4E57-8F21-E0D3F9CD8ED7}" type="slidenum">
              <a:rPr lang="de-DE" smtClean="0"/>
              <a:t>‹Nr.›</a:t>
            </a:fld>
            <a:endParaRPr lang="de-DE"/>
          </a:p>
        </p:txBody>
      </p:sp>
      <p:sp>
        <p:nvSpPr>
          <p:cNvPr id="8" name="Textplatzhalter 10">
            <a:extLst>
              <a:ext uri="{FF2B5EF4-FFF2-40B4-BE49-F238E27FC236}">
                <a16:creationId xmlns:a16="http://schemas.microsoft.com/office/drawing/2014/main" id="{37A0FF53-8468-409C-B06C-84BFA6CBB3A7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482131" y="5508087"/>
            <a:ext cx="4914000" cy="373702"/>
          </a:xfrm>
        </p:spPr>
        <p:txBody>
          <a:bodyPr anchor="ctr" anchorCtr="0"/>
          <a:lstStyle>
            <a:lvl1pPr marL="0" indent="0">
              <a:buNone/>
              <a:defRPr sz="1200"/>
            </a:lvl1pPr>
          </a:lstStyle>
          <a:p>
            <a:pPr lvl="0"/>
            <a:r>
              <a:rPr lang="de-DE" dirty="0"/>
              <a:t>Bildunterschrift</a:t>
            </a:r>
          </a:p>
        </p:txBody>
      </p:sp>
      <p:sp>
        <p:nvSpPr>
          <p:cNvPr id="9" name="Textplatzhalter 10">
            <a:extLst>
              <a:ext uri="{FF2B5EF4-FFF2-40B4-BE49-F238E27FC236}">
                <a16:creationId xmlns:a16="http://schemas.microsoft.com/office/drawing/2014/main" id="{12B5B9A3-58B5-4C28-A3AD-A2B6168E6706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104128" y="5508087"/>
            <a:ext cx="378003" cy="378000"/>
          </a:xfrm>
        </p:spPr>
        <p:txBody>
          <a:bodyPr tIns="7200" anchor="ctr" anchorCtr="0"/>
          <a:lstStyle>
            <a:lvl1pPr marL="0" indent="0">
              <a:buNone/>
              <a:defRPr sz="1000" b="0">
                <a:solidFill>
                  <a:schemeClr val="tx1">
                    <a:lumMod val="65000"/>
                    <a:lumOff val="35000"/>
                  </a:schemeClr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defRPr>
            </a:lvl1pPr>
          </a:lstStyle>
          <a:p>
            <a:pPr lvl="0"/>
            <a:r>
              <a:rPr lang="de-DE" dirty="0"/>
              <a:t>Bild 01</a:t>
            </a:r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1FD5A4AF-09B2-46B1-9EE3-D13AC706C5FA}"/>
              </a:ext>
            </a:extLst>
          </p:cNvPr>
          <p:cNvSpPr>
            <a:spLocks noGrp="1"/>
          </p:cNvSpPr>
          <p:nvPr>
            <p:ph type="dt" sz="half" idx="16"/>
          </p:nvPr>
        </p:nvSpPr>
        <p:spPr>
          <a:xfrm>
            <a:off x="4105649" y="5888546"/>
            <a:ext cx="1510482" cy="382037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1134">
                <a:solidFill>
                  <a:schemeClr val="tx1">
                    <a:tint val="75000"/>
                  </a:schemeClr>
                </a:solidFill>
                <a:latin typeface="Open Sans Condensed Light" panose="020B0306030504020204" pitchFamily="34" charset="0"/>
                <a:ea typeface="Open Sans Condensed Light" panose="020B0306030504020204" pitchFamily="34" charset="0"/>
                <a:cs typeface="Open Sans Condensed Light" panose="020B0306030504020204" pitchFamily="34" charset="0"/>
              </a:defRPr>
            </a:lvl1pPr>
          </a:lstStyle>
          <a:p>
            <a:r>
              <a:rPr lang="de-DE"/>
              <a:t>Anfang 2020</a:t>
            </a:r>
            <a:endParaRPr lang="de-DE" dirty="0"/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8646A1AD-814A-4235-B963-714950159AB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24131" y="5886328"/>
            <a:ext cx="3398900" cy="379317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1134">
                <a:solidFill>
                  <a:schemeClr val="tx1">
                    <a:tint val="75000"/>
                  </a:schemeClr>
                </a:solidFill>
                <a:latin typeface="Open Sans Condensed Light" panose="020B0306030504020204" pitchFamily="34" charset="0"/>
                <a:ea typeface="Open Sans Condensed Light" panose="020B0306030504020204" pitchFamily="34" charset="0"/>
                <a:cs typeface="Open Sans Condensed Light" panose="020B0306030504020204" pitchFamily="34" charset="0"/>
              </a:defRPr>
            </a:lvl1pPr>
          </a:lstStyle>
          <a:p>
            <a:pPr algn="l"/>
            <a:r>
              <a:rPr lang="de-DE"/>
              <a:t>Topic – change me via Kopf- und Fußzeile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57903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e mit Erläuter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2614" y="596788"/>
            <a:ext cx="3403517" cy="753299"/>
          </a:xfrm>
        </p:spPr>
        <p:txBody>
          <a:bodyPr/>
          <a:lstStyle>
            <a:lvl1pPr>
              <a:defRPr/>
            </a:lvl1pPr>
          </a:lstStyle>
          <a:p>
            <a:r>
              <a:rPr lang="de-DE" dirty="0"/>
              <a:t>Titel hinzufügen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4131" y="1350087"/>
            <a:ext cx="3402000" cy="4536000"/>
          </a:xfrm>
        </p:spPr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1034" y="5882050"/>
            <a:ext cx="1515097" cy="382037"/>
          </a:xfrm>
        </p:spPr>
        <p:txBody>
          <a:bodyPr/>
          <a:lstStyle/>
          <a:p>
            <a:fld id="{EA9E6AAE-8487-4E57-8F21-E0D3F9CD8ED7}" type="slidenum">
              <a:rPr lang="de-DE" smtClean="0"/>
              <a:t>‹Nr.›</a:t>
            </a:fld>
            <a:endParaRPr lang="de-DE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1C224C69-3569-4AEC-B152-504DC808AC3E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4104131" y="1350087"/>
            <a:ext cx="5292000" cy="4158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de-DE" dirty="0"/>
          </a:p>
        </p:txBody>
      </p:sp>
      <p:sp>
        <p:nvSpPr>
          <p:cNvPr id="11" name="Textplatzhalter 10">
            <a:extLst>
              <a:ext uri="{FF2B5EF4-FFF2-40B4-BE49-F238E27FC236}">
                <a16:creationId xmlns:a16="http://schemas.microsoft.com/office/drawing/2014/main" id="{C39B9AFB-7353-44BA-8DF5-FFBC0014E99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103846" y="5508087"/>
            <a:ext cx="5292285" cy="373963"/>
          </a:xfrm>
        </p:spPr>
        <p:txBody>
          <a:bodyPr anchor="ctr" anchorCtr="0"/>
          <a:lstStyle>
            <a:lvl1pPr marL="0" indent="0">
              <a:buNone/>
              <a:defRPr sz="1200"/>
            </a:lvl1pPr>
          </a:lstStyle>
          <a:p>
            <a:pPr lvl="0"/>
            <a:r>
              <a:rPr lang="de-DE" dirty="0"/>
              <a:t>Erläuterung</a:t>
            </a:r>
          </a:p>
        </p:txBody>
      </p:sp>
      <p:sp>
        <p:nvSpPr>
          <p:cNvPr id="13" name="Date Placeholder 3">
            <a:extLst>
              <a:ext uri="{FF2B5EF4-FFF2-40B4-BE49-F238E27FC236}">
                <a16:creationId xmlns:a16="http://schemas.microsoft.com/office/drawing/2014/main" id="{C417836C-5DAB-434C-9DD7-F06BC96E710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105649" y="5888546"/>
            <a:ext cx="1510482" cy="382037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1134">
                <a:solidFill>
                  <a:schemeClr val="tx1">
                    <a:tint val="75000"/>
                  </a:schemeClr>
                </a:solidFill>
                <a:latin typeface="Open Sans Condensed Light" panose="020B0306030504020204" pitchFamily="34" charset="0"/>
                <a:ea typeface="Open Sans Condensed Light" panose="020B0306030504020204" pitchFamily="34" charset="0"/>
                <a:cs typeface="Open Sans Condensed Light" panose="020B0306030504020204" pitchFamily="34" charset="0"/>
              </a:defRPr>
            </a:lvl1pPr>
          </a:lstStyle>
          <a:p>
            <a:r>
              <a:rPr lang="de-DE"/>
              <a:t>Anfang 2020</a:t>
            </a:r>
            <a:endParaRPr lang="de-DE" dirty="0"/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790F35CE-7A01-4A4D-8D3F-676BDC67DB5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24131" y="5886328"/>
            <a:ext cx="3398900" cy="379317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1134">
                <a:solidFill>
                  <a:schemeClr val="tx1">
                    <a:tint val="75000"/>
                  </a:schemeClr>
                </a:solidFill>
                <a:latin typeface="Open Sans Condensed Light" panose="020B0306030504020204" pitchFamily="34" charset="0"/>
                <a:ea typeface="Open Sans Condensed Light" panose="020B0306030504020204" pitchFamily="34" charset="0"/>
                <a:cs typeface="Open Sans Condensed Light" panose="020B0306030504020204" pitchFamily="34" charset="0"/>
              </a:defRPr>
            </a:lvl1pPr>
          </a:lstStyle>
          <a:p>
            <a:pPr algn="l"/>
            <a:r>
              <a:rPr lang="de-DE"/>
              <a:t>Topic – change me via Kopf- und Fußzeile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581235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5649" y="594088"/>
            <a:ext cx="3400482" cy="377999"/>
          </a:xfrm>
        </p:spPr>
        <p:txBody>
          <a:bodyPr anchor="t" anchorCtr="0"/>
          <a:lstStyle>
            <a:lvl1pPr>
              <a:defRPr sz="2800"/>
            </a:lvl1pPr>
          </a:lstStyle>
          <a:p>
            <a:r>
              <a:rPr lang="de-DE" dirty="0"/>
              <a:t>Mastertitelformat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04130" y="594087"/>
            <a:ext cx="5290483" cy="52920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890"/>
            </a:lvl6pPr>
            <a:lvl7pPr>
              <a:defRPr sz="1890"/>
            </a:lvl7pPr>
            <a:lvl8pPr>
              <a:defRPr sz="1890"/>
            </a:lvl8pPr>
            <a:lvl9pPr>
              <a:defRPr sz="1890"/>
            </a:lvl9pPr>
          </a:lstStyle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25649" y="1350087"/>
            <a:ext cx="3400482" cy="4536000"/>
          </a:xfrm>
        </p:spPr>
        <p:txBody>
          <a:bodyPr/>
          <a:lstStyle>
            <a:lvl1pPr marL="0" indent="0">
              <a:buNone/>
              <a:defRPr sz="1800"/>
            </a:lvl1pPr>
            <a:lvl2pPr marL="432008" indent="0">
              <a:buNone/>
              <a:defRPr sz="1323"/>
            </a:lvl2pPr>
            <a:lvl3pPr marL="864017" indent="0">
              <a:buNone/>
              <a:defRPr sz="1134"/>
            </a:lvl3pPr>
            <a:lvl4pPr marL="1296025" indent="0">
              <a:buNone/>
              <a:defRPr sz="945"/>
            </a:lvl4pPr>
            <a:lvl5pPr marL="1728033" indent="0">
              <a:buNone/>
              <a:defRPr sz="945"/>
            </a:lvl5pPr>
            <a:lvl6pPr marL="2160041" indent="0">
              <a:buNone/>
              <a:defRPr sz="945"/>
            </a:lvl6pPr>
            <a:lvl7pPr marL="2592050" indent="0">
              <a:buNone/>
              <a:defRPr sz="945"/>
            </a:lvl7pPr>
            <a:lvl8pPr marL="3024058" indent="0">
              <a:buNone/>
              <a:defRPr sz="945"/>
            </a:lvl8pPr>
            <a:lvl9pPr marL="3456066" indent="0">
              <a:buNone/>
              <a:defRPr sz="945"/>
            </a:lvl9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1034" y="5886087"/>
            <a:ext cx="1515097" cy="378000"/>
          </a:xfrm>
        </p:spPr>
        <p:txBody>
          <a:bodyPr/>
          <a:lstStyle/>
          <a:p>
            <a:fld id="{EA9E6AAE-8487-4E57-8F21-E0D3F9CD8ED7}" type="slidenum">
              <a:rPr lang="de-DE" smtClean="0"/>
              <a:t>‹Nr.›</a:t>
            </a:fld>
            <a:endParaRPr lang="de-DE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89B5D145-80E0-441B-9972-E9F8C7522E13}"/>
              </a:ext>
            </a:extLst>
          </p:cNvPr>
          <p:cNvSpPr>
            <a:spLocks noGrp="1"/>
          </p:cNvSpPr>
          <p:nvPr>
            <p:ph type="dt" sz="half" idx="13"/>
          </p:nvPr>
        </p:nvSpPr>
        <p:spPr>
          <a:xfrm>
            <a:off x="4105649" y="5888546"/>
            <a:ext cx="1510482" cy="382037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1134">
                <a:solidFill>
                  <a:schemeClr val="tx1">
                    <a:tint val="75000"/>
                  </a:schemeClr>
                </a:solidFill>
                <a:latin typeface="Open Sans Condensed Light" panose="020B0306030504020204" pitchFamily="34" charset="0"/>
                <a:ea typeface="Open Sans Condensed Light" panose="020B0306030504020204" pitchFamily="34" charset="0"/>
                <a:cs typeface="Open Sans Condensed Light" panose="020B0306030504020204" pitchFamily="34" charset="0"/>
              </a:defRPr>
            </a:lvl1pPr>
          </a:lstStyle>
          <a:p>
            <a:r>
              <a:rPr lang="de-DE"/>
              <a:t>Anfang 2020</a:t>
            </a:r>
            <a:endParaRPr lang="de-DE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AB7DC9E3-26BE-434F-93FB-8670BB28822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24131" y="5886328"/>
            <a:ext cx="3398900" cy="379317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1134">
                <a:solidFill>
                  <a:schemeClr val="tx1">
                    <a:tint val="75000"/>
                  </a:schemeClr>
                </a:solidFill>
                <a:latin typeface="Open Sans Condensed Light" panose="020B0306030504020204" pitchFamily="34" charset="0"/>
                <a:ea typeface="Open Sans Condensed Light" panose="020B0306030504020204" pitchFamily="34" charset="0"/>
                <a:cs typeface="Open Sans Condensed Light" panose="020B0306030504020204" pitchFamily="34" charset="0"/>
              </a:defRPr>
            </a:lvl1pPr>
          </a:lstStyle>
          <a:p>
            <a:pPr algn="l"/>
            <a:r>
              <a:rPr lang="de-DE"/>
              <a:t>Topic – change me via Kopf- und Fußzeile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920140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oßer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2614" y="596788"/>
            <a:ext cx="3403517" cy="753299"/>
          </a:xfrm>
        </p:spPr>
        <p:txBody>
          <a:bodyPr/>
          <a:lstStyle>
            <a:lvl1pPr>
              <a:defRPr/>
            </a:lvl1pPr>
          </a:lstStyle>
          <a:p>
            <a:r>
              <a:rPr lang="de-DE" dirty="0"/>
              <a:t>Titel hinzufügen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1034" y="5882050"/>
            <a:ext cx="1515097" cy="382037"/>
          </a:xfrm>
        </p:spPr>
        <p:txBody>
          <a:bodyPr/>
          <a:lstStyle/>
          <a:p>
            <a:fld id="{EA9E6AAE-8487-4E57-8F21-E0D3F9CD8ED7}" type="slidenum">
              <a:rPr lang="de-DE" smtClean="0"/>
              <a:t>‹Nr.›</a:t>
            </a:fld>
            <a:endParaRPr lang="de-DE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1C224C69-3569-4AEC-B152-504DC808AC3E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324131" y="1350087"/>
            <a:ext cx="9072000" cy="4536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de-DE" dirty="0"/>
          </a:p>
        </p:txBody>
      </p:sp>
      <p:sp>
        <p:nvSpPr>
          <p:cNvPr id="11" name="Textplatzhalter 10">
            <a:extLst>
              <a:ext uri="{FF2B5EF4-FFF2-40B4-BE49-F238E27FC236}">
                <a16:creationId xmlns:a16="http://schemas.microsoft.com/office/drawing/2014/main" id="{C39B9AFB-7353-44BA-8DF5-FFBC0014E99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104131" y="594087"/>
            <a:ext cx="5292285" cy="756000"/>
          </a:xfrm>
        </p:spPr>
        <p:txBody>
          <a:bodyPr tIns="0" bIns="36000" anchor="b" anchorCtr="0"/>
          <a:lstStyle>
            <a:lvl1pPr marL="0" indent="0">
              <a:buNone/>
              <a:defRPr sz="1200"/>
            </a:lvl1pPr>
          </a:lstStyle>
          <a:p>
            <a:pPr lvl="0"/>
            <a:r>
              <a:rPr lang="de-DE" dirty="0"/>
              <a:t>Erläuterung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7697E788-6141-4BCD-AB64-81DBD3D5ED5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105649" y="5888546"/>
            <a:ext cx="1510482" cy="382037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1134">
                <a:solidFill>
                  <a:schemeClr val="tx1">
                    <a:tint val="75000"/>
                  </a:schemeClr>
                </a:solidFill>
                <a:latin typeface="Open Sans Condensed Light" panose="020B0306030504020204" pitchFamily="34" charset="0"/>
                <a:ea typeface="Open Sans Condensed Light" panose="020B0306030504020204" pitchFamily="34" charset="0"/>
                <a:cs typeface="Open Sans Condensed Light" panose="020B0306030504020204" pitchFamily="34" charset="0"/>
              </a:defRPr>
            </a:lvl1pPr>
          </a:lstStyle>
          <a:p>
            <a:r>
              <a:rPr lang="de-DE"/>
              <a:t>Anfang 2020</a:t>
            </a:r>
            <a:endParaRPr lang="de-DE" dirty="0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AFD06F3E-B12F-4BD5-81A6-AABE4727C29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24131" y="5886328"/>
            <a:ext cx="3398900" cy="379317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1134">
                <a:solidFill>
                  <a:schemeClr val="tx1">
                    <a:tint val="75000"/>
                  </a:schemeClr>
                </a:solidFill>
                <a:latin typeface="Open Sans Condensed Light" panose="020B0306030504020204" pitchFamily="34" charset="0"/>
                <a:ea typeface="Open Sans Condensed Light" panose="020B0306030504020204" pitchFamily="34" charset="0"/>
                <a:cs typeface="Open Sans Condensed Light" panose="020B0306030504020204" pitchFamily="34" charset="0"/>
              </a:defRPr>
            </a:lvl1pPr>
          </a:lstStyle>
          <a:p>
            <a:pPr algn="l"/>
            <a:r>
              <a:rPr lang="de-DE"/>
              <a:t>Topic – change me via Kopf- und Fußzeile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255048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131" y="594088"/>
            <a:ext cx="4536000" cy="370068"/>
          </a:xfrm>
        </p:spPr>
        <p:txBody>
          <a:bodyPr/>
          <a:lstStyle/>
          <a:p>
            <a:r>
              <a:rPr lang="de-DE" dirty="0"/>
              <a:t>Mastertitelformat bearbeiten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E6AAE-8487-4E57-8F21-E0D3F9CD8ED7}" type="slidenum">
              <a:rPr lang="de-DE" smtClean="0"/>
              <a:t>‹Nr.›</a:t>
            </a:fld>
            <a:endParaRPr lang="de-DE"/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185AEEB4-AA0A-4E1D-8459-522F2530E3B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105649" y="5888546"/>
            <a:ext cx="1510482" cy="382037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1134">
                <a:solidFill>
                  <a:schemeClr val="tx1">
                    <a:tint val="75000"/>
                  </a:schemeClr>
                </a:solidFill>
                <a:latin typeface="Open Sans Condensed Light" panose="020B0306030504020204" pitchFamily="34" charset="0"/>
                <a:ea typeface="Open Sans Condensed Light" panose="020B0306030504020204" pitchFamily="34" charset="0"/>
                <a:cs typeface="Open Sans Condensed Light" panose="020B0306030504020204" pitchFamily="34" charset="0"/>
              </a:defRPr>
            </a:lvl1pPr>
          </a:lstStyle>
          <a:p>
            <a:r>
              <a:rPr lang="de-DE"/>
              <a:t>Anfang 2020</a:t>
            </a:r>
            <a:endParaRPr lang="de-DE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CD597721-C3F7-4D0E-B78A-62886B3DA51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24131" y="5886328"/>
            <a:ext cx="3398900" cy="379317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1134">
                <a:solidFill>
                  <a:schemeClr val="tx1">
                    <a:tint val="75000"/>
                  </a:schemeClr>
                </a:solidFill>
                <a:latin typeface="Open Sans Condensed Light" panose="020B0306030504020204" pitchFamily="34" charset="0"/>
                <a:ea typeface="Open Sans Condensed Light" panose="020B0306030504020204" pitchFamily="34" charset="0"/>
                <a:cs typeface="Open Sans Condensed Light" panose="020B0306030504020204" pitchFamily="34" charset="0"/>
              </a:defRPr>
            </a:lvl1pPr>
          </a:lstStyle>
          <a:p>
            <a:pPr algn="l"/>
            <a:r>
              <a:rPr lang="de-DE"/>
              <a:t>Topic – change me via Kopf- und Fußzeile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954053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E6AAE-8487-4E57-8F21-E0D3F9CD8ED7}" type="slidenum">
              <a:rPr lang="de-DE" smtClean="0"/>
              <a:t>‹Nr.›</a:t>
            </a:fld>
            <a:endParaRPr lang="de-DE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87919BDE-CC0E-40CD-9FF9-B00B2A61A98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105649" y="5888546"/>
            <a:ext cx="1510482" cy="382037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1134">
                <a:solidFill>
                  <a:schemeClr val="tx1">
                    <a:tint val="75000"/>
                  </a:schemeClr>
                </a:solidFill>
                <a:latin typeface="Open Sans Condensed Light" panose="020B0306030504020204" pitchFamily="34" charset="0"/>
                <a:ea typeface="Open Sans Condensed Light" panose="020B0306030504020204" pitchFamily="34" charset="0"/>
                <a:cs typeface="Open Sans Condensed Light" panose="020B0306030504020204" pitchFamily="34" charset="0"/>
              </a:defRPr>
            </a:lvl1pPr>
          </a:lstStyle>
          <a:p>
            <a:r>
              <a:rPr lang="de-DE"/>
              <a:t>Anfang 2020</a:t>
            </a:r>
            <a:endParaRPr lang="de-DE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B8CC8ED8-84A8-418C-9F51-9E9F05CEE05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24131" y="5886328"/>
            <a:ext cx="3398900" cy="379317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1134">
                <a:solidFill>
                  <a:schemeClr val="tx1">
                    <a:tint val="75000"/>
                  </a:schemeClr>
                </a:solidFill>
                <a:latin typeface="Open Sans Condensed Light" panose="020B0306030504020204" pitchFamily="34" charset="0"/>
                <a:ea typeface="Open Sans Condensed Light" panose="020B0306030504020204" pitchFamily="34" charset="0"/>
                <a:cs typeface="Open Sans Condensed Light" panose="020B0306030504020204" pitchFamily="34" charset="0"/>
              </a:defRPr>
            </a:lvl1pPr>
          </a:lstStyle>
          <a:p>
            <a:pPr algn="l"/>
            <a:r>
              <a:rPr lang="de-DE"/>
              <a:t>Topic – change me via Kopf- und Fußzeile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586477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2" name="Gruppieren 61">
            <a:extLst>
              <a:ext uri="{FF2B5EF4-FFF2-40B4-BE49-F238E27FC236}">
                <a16:creationId xmlns:a16="http://schemas.microsoft.com/office/drawing/2014/main" id="{8833D53F-B2C1-44B8-AA7A-FBF0C56173A0}"/>
              </a:ext>
            </a:extLst>
          </p:cNvPr>
          <p:cNvGrpSpPr/>
          <p:nvPr userDrawn="1"/>
        </p:nvGrpSpPr>
        <p:grpSpPr>
          <a:xfrm>
            <a:off x="324097" y="592770"/>
            <a:ext cx="9072069" cy="5293317"/>
            <a:chOff x="324097" y="214770"/>
            <a:chExt cx="9072069" cy="5293317"/>
          </a:xfrm>
        </p:grpSpPr>
        <p:grpSp>
          <p:nvGrpSpPr>
            <p:cNvPr id="55" name="Gruppieren 54">
              <a:extLst>
                <a:ext uri="{FF2B5EF4-FFF2-40B4-BE49-F238E27FC236}">
                  <a16:creationId xmlns:a16="http://schemas.microsoft.com/office/drawing/2014/main" id="{026DE817-F67D-41DA-AE21-AC276D4A0C56}"/>
                </a:ext>
              </a:extLst>
            </p:cNvPr>
            <p:cNvGrpSpPr/>
            <p:nvPr userDrawn="1"/>
          </p:nvGrpSpPr>
          <p:grpSpPr>
            <a:xfrm>
              <a:off x="324131" y="218547"/>
              <a:ext cx="9072000" cy="5289540"/>
              <a:chOff x="324131" y="216087"/>
              <a:chExt cx="9072000" cy="5289540"/>
            </a:xfrm>
          </p:grpSpPr>
          <p:sp>
            <p:nvSpPr>
              <p:cNvPr id="49" name="Rechteck 48">
                <a:extLst>
                  <a:ext uri="{FF2B5EF4-FFF2-40B4-BE49-F238E27FC236}">
                    <a16:creationId xmlns:a16="http://schemas.microsoft.com/office/drawing/2014/main" id="{B6CFDC5F-FCEA-4F15-8865-49002C908654}"/>
                  </a:ext>
                </a:extLst>
              </p:cNvPr>
              <p:cNvSpPr/>
              <p:nvPr userDrawn="1"/>
            </p:nvSpPr>
            <p:spPr>
              <a:xfrm>
                <a:off x="1080130" y="216087"/>
                <a:ext cx="2268001" cy="5289540"/>
              </a:xfrm>
              <a:prstGeom prst="rect">
                <a:avLst/>
              </a:prstGeom>
              <a:noFill/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50" name="Rechteck 49">
                <a:extLst>
                  <a:ext uri="{FF2B5EF4-FFF2-40B4-BE49-F238E27FC236}">
                    <a16:creationId xmlns:a16="http://schemas.microsoft.com/office/drawing/2014/main" id="{39C5B459-47FE-444D-B6F2-5FCCA36E4110}"/>
                  </a:ext>
                </a:extLst>
              </p:cNvPr>
              <p:cNvSpPr/>
              <p:nvPr userDrawn="1"/>
            </p:nvSpPr>
            <p:spPr>
              <a:xfrm>
                <a:off x="6372131" y="216087"/>
                <a:ext cx="2268000" cy="5289540"/>
              </a:xfrm>
              <a:prstGeom prst="rect">
                <a:avLst/>
              </a:prstGeom>
              <a:noFill/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51" name="Rechteck 50">
                <a:extLst>
                  <a:ext uri="{FF2B5EF4-FFF2-40B4-BE49-F238E27FC236}">
                    <a16:creationId xmlns:a16="http://schemas.microsoft.com/office/drawing/2014/main" id="{5852F836-9B9D-4E60-AA89-C141D9070676}"/>
                  </a:ext>
                </a:extLst>
              </p:cNvPr>
              <p:cNvSpPr/>
              <p:nvPr userDrawn="1"/>
            </p:nvSpPr>
            <p:spPr>
              <a:xfrm>
                <a:off x="3726131" y="216087"/>
                <a:ext cx="2268000" cy="5289540"/>
              </a:xfrm>
              <a:prstGeom prst="rect">
                <a:avLst/>
              </a:prstGeom>
              <a:noFill/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52" name="Rechteck 51">
                <a:extLst>
                  <a:ext uri="{FF2B5EF4-FFF2-40B4-BE49-F238E27FC236}">
                    <a16:creationId xmlns:a16="http://schemas.microsoft.com/office/drawing/2014/main" id="{17644675-965B-4C5F-99EA-74343DE04EF5}"/>
                  </a:ext>
                </a:extLst>
              </p:cNvPr>
              <p:cNvSpPr/>
              <p:nvPr userDrawn="1"/>
            </p:nvSpPr>
            <p:spPr>
              <a:xfrm>
                <a:off x="324131" y="216087"/>
                <a:ext cx="3023997" cy="5289540"/>
              </a:xfrm>
              <a:prstGeom prst="rect">
                <a:avLst/>
              </a:prstGeom>
              <a:noFill/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53" name="Rechteck 52">
                <a:extLst>
                  <a:ext uri="{FF2B5EF4-FFF2-40B4-BE49-F238E27FC236}">
                    <a16:creationId xmlns:a16="http://schemas.microsoft.com/office/drawing/2014/main" id="{9A4D168A-3CD0-4FCE-97A5-FFAD54103CA4}"/>
                  </a:ext>
                </a:extLst>
              </p:cNvPr>
              <p:cNvSpPr/>
              <p:nvPr userDrawn="1"/>
            </p:nvSpPr>
            <p:spPr>
              <a:xfrm>
                <a:off x="6372131" y="216087"/>
                <a:ext cx="3024000" cy="5289540"/>
              </a:xfrm>
              <a:prstGeom prst="rect">
                <a:avLst/>
              </a:prstGeom>
              <a:noFill/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54" name="Rechteck 53">
                <a:extLst>
                  <a:ext uri="{FF2B5EF4-FFF2-40B4-BE49-F238E27FC236}">
                    <a16:creationId xmlns:a16="http://schemas.microsoft.com/office/drawing/2014/main" id="{989DF4F4-1677-484D-9471-0A7A61A817CF}"/>
                  </a:ext>
                </a:extLst>
              </p:cNvPr>
              <p:cNvSpPr/>
              <p:nvPr userDrawn="1"/>
            </p:nvSpPr>
            <p:spPr>
              <a:xfrm>
                <a:off x="3348131" y="216087"/>
                <a:ext cx="3023999" cy="5289540"/>
              </a:xfrm>
              <a:prstGeom prst="rect">
                <a:avLst/>
              </a:prstGeom>
              <a:noFill/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  <p:grpSp>
          <p:nvGrpSpPr>
            <p:cNvPr id="48" name="Gruppieren 47">
              <a:extLst>
                <a:ext uri="{FF2B5EF4-FFF2-40B4-BE49-F238E27FC236}">
                  <a16:creationId xmlns:a16="http://schemas.microsoft.com/office/drawing/2014/main" id="{784C0623-D743-4F99-9221-F440B9C0C298}"/>
                </a:ext>
              </a:extLst>
            </p:cNvPr>
            <p:cNvGrpSpPr/>
            <p:nvPr userDrawn="1"/>
          </p:nvGrpSpPr>
          <p:grpSpPr>
            <a:xfrm>
              <a:off x="324130" y="214770"/>
              <a:ext cx="9072036" cy="5293317"/>
              <a:chOff x="324130" y="216087"/>
              <a:chExt cx="9072036" cy="5293317"/>
            </a:xfrm>
          </p:grpSpPr>
          <p:sp>
            <p:nvSpPr>
              <p:cNvPr id="42" name="Rechteck 41">
                <a:extLst>
                  <a:ext uri="{FF2B5EF4-FFF2-40B4-BE49-F238E27FC236}">
                    <a16:creationId xmlns:a16="http://schemas.microsoft.com/office/drawing/2014/main" id="{1FF1ADDA-385E-48CC-AC74-BD531F398B76}"/>
                  </a:ext>
                </a:extLst>
              </p:cNvPr>
              <p:cNvSpPr/>
              <p:nvPr userDrawn="1"/>
            </p:nvSpPr>
            <p:spPr>
              <a:xfrm rot="5400000">
                <a:off x="4671925" y="-3374154"/>
                <a:ext cx="378000" cy="9070482"/>
              </a:xfrm>
              <a:prstGeom prst="rect">
                <a:avLst/>
              </a:prstGeom>
              <a:noFill/>
              <a:ln w="6350"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86402" tIns="43201" rIns="86402" bIns="43201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de-DE" sz="1607">
                  <a:solidFill>
                    <a:schemeClr val="bg1"/>
                  </a:solidFill>
                </a:endParaRPr>
              </a:p>
            </p:txBody>
          </p:sp>
          <p:sp>
            <p:nvSpPr>
              <p:cNvPr id="43" name="Rechteck 42">
                <a:extLst>
                  <a:ext uri="{FF2B5EF4-FFF2-40B4-BE49-F238E27FC236}">
                    <a16:creationId xmlns:a16="http://schemas.microsoft.com/office/drawing/2014/main" id="{3AF8BB51-A6F3-4267-B604-23A99EF85724}"/>
                  </a:ext>
                </a:extLst>
              </p:cNvPr>
              <p:cNvSpPr/>
              <p:nvPr userDrawn="1"/>
            </p:nvSpPr>
            <p:spPr>
              <a:xfrm rot="5400000">
                <a:off x="4671925" y="-3752154"/>
                <a:ext cx="378000" cy="9070482"/>
              </a:xfrm>
              <a:prstGeom prst="rect">
                <a:avLst/>
              </a:prstGeom>
              <a:noFill/>
              <a:ln w="6350"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86402" tIns="43201" rIns="86402" bIns="43201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de-DE" sz="1607">
                  <a:solidFill>
                    <a:schemeClr val="bg1"/>
                  </a:solidFill>
                </a:endParaRPr>
              </a:p>
            </p:txBody>
          </p:sp>
          <p:sp>
            <p:nvSpPr>
              <p:cNvPr id="44" name="Rechteck 43">
                <a:extLst>
                  <a:ext uri="{FF2B5EF4-FFF2-40B4-BE49-F238E27FC236}">
                    <a16:creationId xmlns:a16="http://schemas.microsoft.com/office/drawing/2014/main" id="{B54AC16D-2E23-4BB1-BCD1-A110DDA237CF}"/>
                  </a:ext>
                </a:extLst>
              </p:cNvPr>
              <p:cNvSpPr/>
              <p:nvPr userDrawn="1"/>
            </p:nvSpPr>
            <p:spPr>
              <a:xfrm rot="5400000">
                <a:off x="4670372" y="-1484154"/>
                <a:ext cx="378000" cy="9070482"/>
              </a:xfrm>
              <a:prstGeom prst="rect">
                <a:avLst/>
              </a:prstGeom>
              <a:noFill/>
              <a:ln w="6350"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86402" tIns="43201" rIns="86402" bIns="43201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de-DE" sz="1607">
                  <a:solidFill>
                    <a:schemeClr val="bg1"/>
                  </a:solidFill>
                </a:endParaRPr>
              </a:p>
            </p:txBody>
          </p:sp>
          <p:sp>
            <p:nvSpPr>
              <p:cNvPr id="45" name="Rechteck 44">
                <a:extLst>
                  <a:ext uri="{FF2B5EF4-FFF2-40B4-BE49-F238E27FC236}">
                    <a16:creationId xmlns:a16="http://schemas.microsoft.com/office/drawing/2014/main" id="{EA20AED9-B65B-4CA7-A0BD-7E8272BDDF0E}"/>
                  </a:ext>
                </a:extLst>
              </p:cNvPr>
              <p:cNvSpPr/>
              <p:nvPr userDrawn="1"/>
            </p:nvSpPr>
            <p:spPr>
              <a:xfrm rot="5400000">
                <a:off x="4670372" y="-1862154"/>
                <a:ext cx="378000" cy="9070482"/>
              </a:xfrm>
              <a:prstGeom prst="rect">
                <a:avLst/>
              </a:prstGeom>
              <a:noFill/>
              <a:ln w="6350"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86402" tIns="43201" rIns="86402" bIns="43201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de-DE" sz="1607">
                  <a:solidFill>
                    <a:schemeClr val="bg1"/>
                  </a:solidFill>
                </a:endParaRPr>
              </a:p>
            </p:txBody>
          </p:sp>
          <p:sp>
            <p:nvSpPr>
              <p:cNvPr id="46" name="Rechteck 45">
                <a:extLst>
                  <a:ext uri="{FF2B5EF4-FFF2-40B4-BE49-F238E27FC236}">
                    <a16:creationId xmlns:a16="http://schemas.microsoft.com/office/drawing/2014/main" id="{632770AC-8EE6-43E3-8022-490DE7801CA8}"/>
                  </a:ext>
                </a:extLst>
              </p:cNvPr>
              <p:cNvSpPr/>
              <p:nvPr userDrawn="1"/>
            </p:nvSpPr>
            <p:spPr>
              <a:xfrm rot="5400000">
                <a:off x="4670372" y="405845"/>
                <a:ext cx="378000" cy="9070482"/>
              </a:xfrm>
              <a:prstGeom prst="rect">
                <a:avLst/>
              </a:prstGeom>
              <a:noFill/>
              <a:ln w="6350"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86402" tIns="43201" rIns="86402" bIns="43201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de-DE" sz="1607">
                  <a:solidFill>
                    <a:schemeClr val="bg1"/>
                  </a:solidFill>
                </a:endParaRPr>
              </a:p>
            </p:txBody>
          </p:sp>
          <p:sp>
            <p:nvSpPr>
              <p:cNvPr id="47" name="Rechteck 46">
                <a:extLst>
                  <a:ext uri="{FF2B5EF4-FFF2-40B4-BE49-F238E27FC236}">
                    <a16:creationId xmlns:a16="http://schemas.microsoft.com/office/drawing/2014/main" id="{F5F8B716-FDF7-4385-B208-32DC1C35CA1E}"/>
                  </a:ext>
                </a:extLst>
              </p:cNvPr>
              <p:cNvSpPr/>
              <p:nvPr userDrawn="1"/>
            </p:nvSpPr>
            <p:spPr>
              <a:xfrm rot="5400000">
                <a:off x="4670372" y="27845"/>
                <a:ext cx="378000" cy="9070482"/>
              </a:xfrm>
              <a:prstGeom prst="rect">
                <a:avLst/>
              </a:prstGeom>
              <a:noFill/>
              <a:ln w="6350"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86402" tIns="43201" rIns="86402" bIns="43201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de-DE" sz="1607">
                  <a:solidFill>
                    <a:schemeClr val="bg1"/>
                  </a:solidFill>
                </a:endParaRPr>
              </a:p>
            </p:txBody>
          </p:sp>
          <p:sp>
            <p:nvSpPr>
              <p:cNvPr id="7" name="Rechteck 6">
                <a:extLst>
                  <a:ext uri="{FF2B5EF4-FFF2-40B4-BE49-F238E27FC236}">
                    <a16:creationId xmlns:a16="http://schemas.microsoft.com/office/drawing/2014/main" id="{E46267A8-45D6-499E-AE46-8F0724BE1798}"/>
                  </a:ext>
                </a:extLst>
              </p:cNvPr>
              <p:cNvSpPr/>
              <p:nvPr userDrawn="1"/>
            </p:nvSpPr>
            <p:spPr>
              <a:xfrm>
                <a:off x="324131" y="216087"/>
                <a:ext cx="1511452" cy="5289540"/>
              </a:xfrm>
              <a:prstGeom prst="rect">
                <a:avLst/>
              </a:prstGeom>
              <a:noFill/>
              <a:ln w="9525"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86402" tIns="43201" rIns="86402" bIns="43201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de-DE" sz="1607">
                  <a:solidFill>
                    <a:schemeClr val="bg1"/>
                  </a:solidFill>
                </a:endParaRPr>
              </a:p>
            </p:txBody>
          </p:sp>
          <p:sp>
            <p:nvSpPr>
              <p:cNvPr id="15" name="Rechteck 14">
                <a:extLst>
                  <a:ext uri="{FF2B5EF4-FFF2-40B4-BE49-F238E27FC236}">
                    <a16:creationId xmlns:a16="http://schemas.microsoft.com/office/drawing/2014/main" id="{B89BA578-AF22-418A-B30E-3303F415FEB7}"/>
                  </a:ext>
                </a:extLst>
              </p:cNvPr>
              <p:cNvSpPr/>
              <p:nvPr userDrawn="1"/>
            </p:nvSpPr>
            <p:spPr>
              <a:xfrm>
                <a:off x="2214131" y="216087"/>
                <a:ext cx="1512000" cy="5293317"/>
              </a:xfrm>
              <a:prstGeom prst="rect">
                <a:avLst/>
              </a:prstGeom>
              <a:noFill/>
              <a:ln w="9525"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86402" tIns="43201" rIns="86402" bIns="43201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de-DE" sz="1607">
                  <a:solidFill>
                    <a:schemeClr val="bg1"/>
                  </a:solidFill>
                </a:endParaRPr>
              </a:p>
            </p:txBody>
          </p:sp>
          <p:sp>
            <p:nvSpPr>
              <p:cNvPr id="16" name="Rechteck 15">
                <a:extLst>
                  <a:ext uri="{FF2B5EF4-FFF2-40B4-BE49-F238E27FC236}">
                    <a16:creationId xmlns:a16="http://schemas.microsoft.com/office/drawing/2014/main" id="{8F18B914-C638-4F0D-BE83-94BCD24FA19B}"/>
                  </a:ext>
                </a:extLst>
              </p:cNvPr>
              <p:cNvSpPr/>
              <p:nvPr userDrawn="1"/>
            </p:nvSpPr>
            <p:spPr>
              <a:xfrm>
                <a:off x="4104130" y="216087"/>
                <a:ext cx="1512969" cy="5292000"/>
              </a:xfrm>
              <a:prstGeom prst="rect">
                <a:avLst/>
              </a:prstGeom>
              <a:noFill/>
              <a:ln w="9525"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86402" tIns="43201" rIns="86402" bIns="43201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de-DE" sz="1607">
                  <a:solidFill>
                    <a:schemeClr val="bg1"/>
                  </a:solidFill>
                </a:endParaRPr>
              </a:p>
            </p:txBody>
          </p:sp>
          <p:sp>
            <p:nvSpPr>
              <p:cNvPr id="17" name="Rechteck 16">
                <a:extLst>
                  <a:ext uri="{FF2B5EF4-FFF2-40B4-BE49-F238E27FC236}">
                    <a16:creationId xmlns:a16="http://schemas.microsoft.com/office/drawing/2014/main" id="{F2E7570A-BF60-47CA-A47A-24CEA1E6827D}"/>
                  </a:ext>
                </a:extLst>
              </p:cNvPr>
              <p:cNvSpPr/>
              <p:nvPr userDrawn="1"/>
            </p:nvSpPr>
            <p:spPr>
              <a:xfrm>
                <a:off x="5992002" y="216087"/>
                <a:ext cx="1514129" cy="5292000"/>
              </a:xfrm>
              <a:prstGeom prst="rect">
                <a:avLst/>
              </a:prstGeom>
              <a:noFill/>
              <a:ln w="9525"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86402" tIns="43201" rIns="86402" bIns="43201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de-DE" sz="1607">
                  <a:solidFill>
                    <a:schemeClr val="bg1"/>
                  </a:solidFill>
                </a:endParaRPr>
              </a:p>
            </p:txBody>
          </p:sp>
          <p:sp>
            <p:nvSpPr>
              <p:cNvPr id="18" name="Rechteck 17">
                <a:extLst>
                  <a:ext uri="{FF2B5EF4-FFF2-40B4-BE49-F238E27FC236}">
                    <a16:creationId xmlns:a16="http://schemas.microsoft.com/office/drawing/2014/main" id="{49514D49-9699-4CB7-AFCF-29DFEC423135}"/>
                  </a:ext>
                </a:extLst>
              </p:cNvPr>
              <p:cNvSpPr/>
              <p:nvPr userDrawn="1"/>
            </p:nvSpPr>
            <p:spPr>
              <a:xfrm>
                <a:off x="7882970" y="216087"/>
                <a:ext cx="1513161" cy="5292000"/>
              </a:xfrm>
              <a:prstGeom prst="rect">
                <a:avLst/>
              </a:prstGeom>
              <a:noFill/>
              <a:ln w="9525"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86402" tIns="43201" rIns="86402" bIns="43201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de-DE" sz="1607">
                  <a:solidFill>
                    <a:schemeClr val="bg1"/>
                  </a:solidFill>
                </a:endParaRPr>
              </a:p>
            </p:txBody>
          </p:sp>
          <p:sp>
            <p:nvSpPr>
              <p:cNvPr id="19" name="Rechteck 18">
                <a:extLst>
                  <a:ext uri="{FF2B5EF4-FFF2-40B4-BE49-F238E27FC236}">
                    <a16:creationId xmlns:a16="http://schemas.microsoft.com/office/drawing/2014/main" id="{6BAA236F-37B5-45A4-947B-3482D048CC70}"/>
                  </a:ext>
                </a:extLst>
              </p:cNvPr>
              <p:cNvSpPr/>
              <p:nvPr userDrawn="1"/>
            </p:nvSpPr>
            <p:spPr>
              <a:xfrm rot="5400000">
                <a:off x="4104890" y="-3563154"/>
                <a:ext cx="1512000" cy="9070482"/>
              </a:xfrm>
              <a:prstGeom prst="rect">
                <a:avLst/>
              </a:prstGeom>
              <a:noFill/>
              <a:ln w="9525"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86402" tIns="43201" rIns="86402" bIns="43201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de-DE" sz="1607">
                  <a:solidFill>
                    <a:schemeClr val="bg1"/>
                  </a:solidFill>
                </a:endParaRPr>
              </a:p>
            </p:txBody>
          </p:sp>
          <p:sp>
            <p:nvSpPr>
              <p:cNvPr id="20" name="Rechteck 19">
                <a:extLst>
                  <a:ext uri="{FF2B5EF4-FFF2-40B4-BE49-F238E27FC236}">
                    <a16:creationId xmlns:a16="http://schemas.microsoft.com/office/drawing/2014/main" id="{9F9F4ED3-C4A5-404A-B4AB-C8CC89041C8F}"/>
                  </a:ext>
                </a:extLst>
              </p:cNvPr>
              <p:cNvSpPr/>
              <p:nvPr userDrawn="1"/>
            </p:nvSpPr>
            <p:spPr>
              <a:xfrm rot="5400000">
                <a:off x="4104131" y="-1673913"/>
                <a:ext cx="1512002" cy="9072001"/>
              </a:xfrm>
              <a:prstGeom prst="rect">
                <a:avLst/>
              </a:prstGeom>
              <a:noFill/>
              <a:ln w="9525"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86402" tIns="43201" rIns="86402" bIns="43201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de-DE" sz="1607">
                  <a:solidFill>
                    <a:schemeClr val="bg1"/>
                  </a:solidFill>
                </a:endParaRPr>
              </a:p>
            </p:txBody>
          </p:sp>
          <p:sp>
            <p:nvSpPr>
              <p:cNvPr id="21" name="Rechteck 20">
                <a:extLst>
                  <a:ext uri="{FF2B5EF4-FFF2-40B4-BE49-F238E27FC236}">
                    <a16:creationId xmlns:a16="http://schemas.microsoft.com/office/drawing/2014/main" id="{56D0C3DD-9BFF-48D2-80B0-19A8D34FD7C2}"/>
                  </a:ext>
                </a:extLst>
              </p:cNvPr>
              <p:cNvSpPr/>
              <p:nvPr userDrawn="1"/>
            </p:nvSpPr>
            <p:spPr>
              <a:xfrm rot="5400000">
                <a:off x="4104130" y="216087"/>
                <a:ext cx="1512000" cy="9072000"/>
              </a:xfrm>
              <a:prstGeom prst="rect">
                <a:avLst/>
              </a:prstGeom>
              <a:noFill/>
              <a:ln w="9525"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86402" tIns="43201" rIns="86402" bIns="43201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de-DE" sz="1607">
                  <a:solidFill>
                    <a:schemeClr val="bg1"/>
                  </a:solidFill>
                </a:endParaRPr>
              </a:p>
            </p:txBody>
          </p:sp>
          <p:sp>
            <p:nvSpPr>
              <p:cNvPr id="33" name="Rechteck 32">
                <a:extLst>
                  <a:ext uri="{FF2B5EF4-FFF2-40B4-BE49-F238E27FC236}">
                    <a16:creationId xmlns:a16="http://schemas.microsoft.com/office/drawing/2014/main" id="{C9ED221B-B175-45C7-A2FE-E72A96C277C2}"/>
                  </a:ext>
                </a:extLst>
              </p:cNvPr>
              <p:cNvSpPr/>
              <p:nvPr userDrawn="1"/>
            </p:nvSpPr>
            <p:spPr>
              <a:xfrm>
                <a:off x="4104128" y="216088"/>
                <a:ext cx="5292003" cy="5292000"/>
              </a:xfrm>
              <a:prstGeom prst="rect">
                <a:avLst/>
              </a:prstGeom>
              <a:noFill/>
              <a:ln w="19050"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  <p:grpSp>
          <p:nvGrpSpPr>
            <p:cNvPr id="61" name="Gruppieren 60">
              <a:extLst>
                <a:ext uri="{FF2B5EF4-FFF2-40B4-BE49-F238E27FC236}">
                  <a16:creationId xmlns:a16="http://schemas.microsoft.com/office/drawing/2014/main" id="{ABF1713D-2830-49C3-9AF4-5C21A3D8D80D}"/>
                </a:ext>
              </a:extLst>
            </p:cNvPr>
            <p:cNvGrpSpPr/>
            <p:nvPr userDrawn="1"/>
          </p:nvGrpSpPr>
          <p:grpSpPr>
            <a:xfrm>
              <a:off x="324097" y="972087"/>
              <a:ext cx="9072034" cy="4536000"/>
              <a:chOff x="324097" y="972087"/>
              <a:chExt cx="9072034" cy="4536000"/>
            </a:xfrm>
          </p:grpSpPr>
          <p:sp>
            <p:nvSpPr>
              <p:cNvPr id="56" name="Rechteck 55">
                <a:extLst>
                  <a:ext uri="{FF2B5EF4-FFF2-40B4-BE49-F238E27FC236}">
                    <a16:creationId xmlns:a16="http://schemas.microsoft.com/office/drawing/2014/main" id="{1435B0AE-7146-44F0-89DF-C659A99E4754}"/>
                  </a:ext>
                </a:extLst>
              </p:cNvPr>
              <p:cNvSpPr/>
              <p:nvPr userDrawn="1"/>
            </p:nvSpPr>
            <p:spPr>
              <a:xfrm>
                <a:off x="324097" y="972087"/>
                <a:ext cx="9072033" cy="1134000"/>
              </a:xfrm>
              <a:prstGeom prst="rect">
                <a:avLst/>
              </a:prstGeom>
              <a:noFill/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57" name="Rechteck 56">
                <a:extLst>
                  <a:ext uri="{FF2B5EF4-FFF2-40B4-BE49-F238E27FC236}">
                    <a16:creationId xmlns:a16="http://schemas.microsoft.com/office/drawing/2014/main" id="{38E5EF8F-CE6E-4158-9534-963235499B83}"/>
                  </a:ext>
                </a:extLst>
              </p:cNvPr>
              <p:cNvSpPr/>
              <p:nvPr userDrawn="1"/>
            </p:nvSpPr>
            <p:spPr>
              <a:xfrm>
                <a:off x="324131" y="2106087"/>
                <a:ext cx="9071999" cy="1133999"/>
              </a:xfrm>
              <a:prstGeom prst="rect">
                <a:avLst/>
              </a:prstGeom>
              <a:noFill/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58" name="Rechteck 57">
                <a:extLst>
                  <a:ext uri="{FF2B5EF4-FFF2-40B4-BE49-F238E27FC236}">
                    <a16:creationId xmlns:a16="http://schemas.microsoft.com/office/drawing/2014/main" id="{3AC32B8B-2F4A-4195-8EF7-B374F9D41AEF}"/>
                  </a:ext>
                </a:extLst>
              </p:cNvPr>
              <p:cNvSpPr/>
              <p:nvPr userDrawn="1"/>
            </p:nvSpPr>
            <p:spPr>
              <a:xfrm>
                <a:off x="324131" y="3240087"/>
                <a:ext cx="9072000" cy="1134000"/>
              </a:xfrm>
              <a:prstGeom prst="rect">
                <a:avLst/>
              </a:prstGeom>
              <a:noFill/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60" name="Rechteck 59">
                <a:extLst>
                  <a:ext uri="{FF2B5EF4-FFF2-40B4-BE49-F238E27FC236}">
                    <a16:creationId xmlns:a16="http://schemas.microsoft.com/office/drawing/2014/main" id="{D16BE1F9-CD0A-4EB2-8E2B-3BF0B19C3871}"/>
                  </a:ext>
                </a:extLst>
              </p:cNvPr>
              <p:cNvSpPr/>
              <p:nvPr userDrawn="1"/>
            </p:nvSpPr>
            <p:spPr>
              <a:xfrm>
                <a:off x="324131" y="4374087"/>
                <a:ext cx="9072000" cy="1134000"/>
              </a:xfrm>
              <a:prstGeom prst="rect">
                <a:avLst/>
              </a:prstGeom>
              <a:noFill/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22614" y="596788"/>
            <a:ext cx="3400417" cy="753299"/>
          </a:xfrm>
          <a:prstGeom prst="rect">
            <a:avLst/>
          </a:prstGeom>
          <a:ln>
            <a:noFill/>
          </a:ln>
        </p:spPr>
        <p:txBody>
          <a:bodyPr vert="horz" lIns="0" tIns="0" rIns="0" bIns="0" rtlCol="0" anchor="t">
            <a:noAutofit/>
          </a:bodyPr>
          <a:lstStyle/>
          <a:p>
            <a:r>
              <a:rPr lang="de-DE" dirty="0"/>
              <a:t>Mastertitelformat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2614" y="1350087"/>
            <a:ext cx="3403517" cy="4158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105649" y="5888546"/>
            <a:ext cx="1510482" cy="382037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1134">
                <a:solidFill>
                  <a:schemeClr val="tx1">
                    <a:tint val="75000"/>
                  </a:schemeClr>
                </a:solidFill>
                <a:latin typeface="Open Sans Condensed Light" panose="020B0306030504020204" pitchFamily="34" charset="0"/>
                <a:ea typeface="Open Sans Condensed Light" panose="020B0306030504020204" pitchFamily="34" charset="0"/>
                <a:cs typeface="Open Sans Condensed Light" panose="020B0306030504020204" pitchFamily="34" charset="0"/>
              </a:defRPr>
            </a:lvl1pPr>
          </a:lstStyle>
          <a:p>
            <a:r>
              <a:rPr lang="de-DE"/>
              <a:t>Anfang 2020</a:t>
            </a:r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4131" y="5888546"/>
            <a:ext cx="3398900" cy="377099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1134">
                <a:solidFill>
                  <a:schemeClr val="tx1">
                    <a:tint val="75000"/>
                  </a:schemeClr>
                </a:solidFill>
                <a:latin typeface="Open Sans Condensed Light" panose="020B0306030504020204" pitchFamily="34" charset="0"/>
                <a:ea typeface="Open Sans Condensed Light" panose="020B0306030504020204" pitchFamily="34" charset="0"/>
                <a:cs typeface="Open Sans Condensed Light" panose="020B0306030504020204" pitchFamily="34" charset="0"/>
              </a:defRPr>
            </a:lvl1pPr>
          </a:lstStyle>
          <a:p>
            <a:pPr algn="l"/>
            <a:r>
              <a:rPr lang="de-DE"/>
              <a:t>Topic – change me via Kopf- und Fußzeile</a:t>
            </a:r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1034" y="5882050"/>
            <a:ext cx="1515097" cy="382037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1134">
                <a:solidFill>
                  <a:schemeClr val="tx1">
                    <a:tint val="75000"/>
                  </a:schemeClr>
                </a:solidFill>
                <a:latin typeface="Open Sans Condensed Light" panose="020B0306030504020204" pitchFamily="34" charset="0"/>
                <a:ea typeface="Open Sans Condensed Light" panose="020B0306030504020204" pitchFamily="34" charset="0"/>
                <a:cs typeface="Open Sans Condensed Light" panose="020B0306030504020204" pitchFamily="34" charset="0"/>
              </a:defRPr>
            </a:lvl1pPr>
          </a:lstStyle>
          <a:p>
            <a:fld id="{EA9E6AAE-8487-4E57-8F21-E0D3F9CD8ED7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4EAB2342-490C-4EDE-B87A-E9DADCC296E0}"/>
              </a:ext>
            </a:extLst>
          </p:cNvPr>
          <p:cNvSpPr txBox="1">
            <a:spLocks/>
          </p:cNvSpPr>
          <p:nvPr userDrawn="1"/>
        </p:nvSpPr>
        <p:spPr>
          <a:xfrm>
            <a:off x="5994125" y="5882050"/>
            <a:ext cx="1512006" cy="382037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defPPr>
              <a:defRPr lang="de-DE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de-DE" sz="1134" dirty="0" err="1">
                <a:latin typeface="Open Sans Condensed Light" panose="020B0306030504020204" pitchFamily="34" charset="0"/>
                <a:ea typeface="Open Sans Condensed Light" panose="020B0306030504020204" pitchFamily="34" charset="0"/>
                <a:cs typeface="Open Sans Condensed Light" panose="020B0306030504020204" pitchFamily="34" charset="0"/>
              </a:rPr>
              <a:t>Presenter</a:t>
            </a:r>
            <a:r>
              <a:rPr lang="de-DE" sz="1134" dirty="0">
                <a:latin typeface="Open Sans Condensed Light" panose="020B0306030504020204" pitchFamily="34" charset="0"/>
                <a:ea typeface="Open Sans Condensed Light" panose="020B0306030504020204" pitchFamily="34" charset="0"/>
                <a:cs typeface="Open Sans Condensed Light" panose="020B0306030504020204" pitchFamily="34" charset="0"/>
              </a:rPr>
              <a:t> – (</a:t>
            </a:r>
            <a:r>
              <a:rPr lang="de-DE" sz="1134" dirty="0" err="1">
                <a:latin typeface="Open Sans Condensed Light" panose="020B0306030504020204" pitchFamily="34" charset="0"/>
                <a:ea typeface="Open Sans Condensed Light" panose="020B0306030504020204" pitchFamily="34" charset="0"/>
                <a:cs typeface="Open Sans Condensed Light" panose="020B0306030504020204" pitchFamily="34" charset="0"/>
              </a:rPr>
              <a:t>edit</a:t>
            </a:r>
            <a:r>
              <a:rPr lang="de-DE" sz="1134" dirty="0">
                <a:latin typeface="Open Sans Condensed Light" panose="020B0306030504020204" pitchFamily="34" charset="0"/>
                <a:ea typeface="Open Sans Condensed Light" panose="020B0306030504020204" pitchFamily="34" charset="0"/>
                <a:cs typeface="Open Sans Condensed Light" panose="020B0306030504020204" pitchFamily="34" charset="0"/>
              </a:rPr>
              <a:t> in </a:t>
            </a:r>
            <a:r>
              <a:rPr lang="de-DE" sz="1134" dirty="0" err="1">
                <a:latin typeface="Open Sans Condensed Light" panose="020B0306030504020204" pitchFamily="34" charset="0"/>
                <a:ea typeface="Open Sans Condensed Light" panose="020B0306030504020204" pitchFamily="34" charset="0"/>
                <a:cs typeface="Open Sans Condensed Light" panose="020B0306030504020204" pitchFamily="34" charset="0"/>
              </a:rPr>
              <a:t>MasterF</a:t>
            </a:r>
            <a:r>
              <a:rPr lang="de-DE" sz="1134" dirty="0">
                <a:latin typeface="Open Sans Condensed Light" panose="020B0306030504020204" pitchFamily="34" charset="0"/>
                <a:ea typeface="Open Sans Condensed Light" panose="020B0306030504020204" pitchFamily="34" charset="0"/>
                <a:cs typeface="Open Sans Condensed Light" panose="020B0306030504020204" pitchFamily="34" charset="0"/>
              </a:rPr>
              <a:t>.)</a:t>
            </a:r>
          </a:p>
        </p:txBody>
      </p:sp>
    </p:spTree>
    <p:extLst>
      <p:ext uri="{BB962C8B-B14F-4D97-AF65-F5344CB8AC3E}">
        <p14:creationId xmlns:p14="http://schemas.microsoft.com/office/powerpoint/2010/main" val="656842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710" r:id="rId2"/>
    <p:sldLayoutId id="2147483708" r:id="rId3"/>
    <p:sldLayoutId id="2147483705" r:id="rId4"/>
    <p:sldLayoutId id="2147483698" r:id="rId5"/>
    <p:sldLayoutId id="2147483704" r:id="rId6"/>
    <p:sldLayoutId id="2147483709" r:id="rId7"/>
    <p:sldLayoutId id="2147483702" r:id="rId8"/>
    <p:sldLayoutId id="2147483703" r:id="rId9"/>
    <p:sldLayoutId id="2147483699" r:id="rId10"/>
    <p:sldLayoutId id="2147483700" r:id="rId11"/>
    <p:sldLayoutId id="2147483701" r:id="rId12"/>
    <p:sldLayoutId id="2147483707" r:id="rId13"/>
  </p:sldLayoutIdLst>
  <p:hf hdr="0"/>
  <p:txStyles>
    <p:titleStyle>
      <a:lvl1pPr algn="l" defTabSz="864017" rtl="0" eaLnBrk="1" latinLnBrk="0" hangingPunct="1">
        <a:lnSpc>
          <a:spcPct val="90000"/>
        </a:lnSpc>
        <a:spcBef>
          <a:spcPct val="0"/>
        </a:spcBef>
        <a:buNone/>
        <a:defRPr sz="2800" b="0" kern="1200">
          <a:solidFill>
            <a:schemeClr val="tx1"/>
          </a:solidFill>
          <a:latin typeface="Open Sans Condensed" panose="020B0806030504020204" pitchFamily="34" charset="0"/>
          <a:ea typeface="Open Sans Condensed" panose="020B0806030504020204" pitchFamily="34" charset="0"/>
          <a:cs typeface="Open Sans Condensed" panose="020B0806030504020204" pitchFamily="34" charset="0"/>
        </a:defRPr>
      </a:lvl1pPr>
    </p:titleStyle>
    <p:bodyStyle>
      <a:lvl1pPr marL="216004" indent="-216004" algn="l" defTabSz="864017" rtl="0" eaLnBrk="1" latinLnBrk="0" hangingPunct="1">
        <a:lnSpc>
          <a:spcPct val="90000"/>
        </a:lnSpc>
        <a:spcBef>
          <a:spcPts val="945"/>
        </a:spcBef>
        <a:buSzPct val="70000"/>
        <a:buFont typeface="Open Sans Light" panose="020B0306030504020204" pitchFamily="34" charset="0"/>
        <a:buChar char="_"/>
        <a:defRPr sz="1800" kern="1200">
          <a:solidFill>
            <a:schemeClr val="tx1"/>
          </a:solidFill>
          <a:latin typeface="Open Sans Light" panose="020B0306030504020204" pitchFamily="34" charset="0"/>
          <a:ea typeface="Open Sans Light" panose="020B0306030504020204" pitchFamily="34" charset="0"/>
          <a:cs typeface="Open Sans Light" panose="020B0306030504020204" pitchFamily="34" charset="0"/>
        </a:defRPr>
      </a:lvl1pPr>
      <a:lvl2pPr marL="648012" indent="-216004" algn="l" defTabSz="864017" rtl="0" eaLnBrk="1" latinLnBrk="0" hangingPunct="1">
        <a:lnSpc>
          <a:spcPct val="90000"/>
        </a:lnSpc>
        <a:spcBef>
          <a:spcPts val="472"/>
        </a:spcBef>
        <a:buFont typeface="Open Sans Light" panose="020B0306030504020204" pitchFamily="34" charset="0"/>
        <a:buChar char="_"/>
        <a:defRPr sz="1800" kern="1200">
          <a:solidFill>
            <a:schemeClr val="tx1"/>
          </a:solidFill>
          <a:latin typeface="Open Sans Light" panose="020B0306030504020204" pitchFamily="34" charset="0"/>
          <a:ea typeface="Open Sans Light" panose="020B0306030504020204" pitchFamily="34" charset="0"/>
          <a:cs typeface="Open Sans Light" panose="020B0306030504020204" pitchFamily="34" charset="0"/>
        </a:defRPr>
      </a:lvl2pPr>
      <a:lvl3pPr marL="1080021" indent="-216004" algn="l" defTabSz="864017" rtl="0" eaLnBrk="1" latinLnBrk="0" hangingPunct="1">
        <a:lnSpc>
          <a:spcPct val="90000"/>
        </a:lnSpc>
        <a:spcBef>
          <a:spcPts val="472"/>
        </a:spcBef>
        <a:buFont typeface="Open Sans Light" panose="020B0306030504020204" pitchFamily="34" charset="0"/>
        <a:buChar char="_"/>
        <a:defRPr sz="1400" kern="1200">
          <a:solidFill>
            <a:schemeClr val="tx1"/>
          </a:solidFill>
          <a:latin typeface="Open Sans Light" panose="020B0306030504020204" pitchFamily="34" charset="0"/>
          <a:ea typeface="Open Sans Light" panose="020B0306030504020204" pitchFamily="34" charset="0"/>
          <a:cs typeface="Open Sans Light" panose="020B0306030504020204" pitchFamily="34" charset="0"/>
        </a:defRPr>
      </a:lvl3pPr>
      <a:lvl4pPr marL="1512029" indent="-216004" algn="l" defTabSz="864017" rtl="0" eaLnBrk="1" latinLnBrk="0" hangingPunct="1">
        <a:lnSpc>
          <a:spcPct val="90000"/>
        </a:lnSpc>
        <a:spcBef>
          <a:spcPts val="472"/>
        </a:spcBef>
        <a:buFont typeface="Open Sans Light" panose="020B0306030504020204" pitchFamily="34" charset="0"/>
        <a:buChar char="_"/>
        <a:defRPr sz="1400" kern="1200">
          <a:solidFill>
            <a:schemeClr val="tx1"/>
          </a:solidFill>
          <a:latin typeface="Open Sans Light" panose="020B0306030504020204" pitchFamily="34" charset="0"/>
          <a:ea typeface="Open Sans Light" panose="020B0306030504020204" pitchFamily="34" charset="0"/>
          <a:cs typeface="Open Sans Light" panose="020B0306030504020204" pitchFamily="34" charset="0"/>
        </a:defRPr>
      </a:lvl4pPr>
      <a:lvl5pPr marL="1944037" indent="-216004" algn="l" defTabSz="864017" rtl="0" eaLnBrk="1" latinLnBrk="0" hangingPunct="1">
        <a:lnSpc>
          <a:spcPct val="90000"/>
        </a:lnSpc>
        <a:spcBef>
          <a:spcPts val="472"/>
        </a:spcBef>
        <a:buFont typeface="Open Sans Light" panose="020B0306030504020204" pitchFamily="34" charset="0"/>
        <a:buChar char="_"/>
        <a:defRPr sz="1400" kern="1200">
          <a:solidFill>
            <a:schemeClr val="tx1"/>
          </a:solidFill>
          <a:latin typeface="Open Sans Light" panose="020B0306030504020204" pitchFamily="34" charset="0"/>
          <a:ea typeface="Open Sans Light" panose="020B0306030504020204" pitchFamily="34" charset="0"/>
          <a:cs typeface="Open Sans Light" panose="020B0306030504020204" pitchFamily="34" charset="0"/>
        </a:defRPr>
      </a:lvl5pPr>
      <a:lvl6pPr marL="2376046" indent="-216004" algn="l" defTabSz="864017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6pPr>
      <a:lvl7pPr marL="2808054" indent="-216004" algn="l" defTabSz="864017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7pPr>
      <a:lvl8pPr marL="3240062" indent="-216004" algn="l" defTabSz="864017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8pPr>
      <a:lvl9pPr marL="3672070" indent="-216004" algn="l" defTabSz="864017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64017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1pPr>
      <a:lvl2pPr marL="432008" algn="l" defTabSz="864017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2pPr>
      <a:lvl3pPr marL="864017" algn="l" defTabSz="864017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3pPr>
      <a:lvl4pPr marL="1296025" algn="l" defTabSz="864017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4pPr>
      <a:lvl5pPr marL="1728033" algn="l" defTabSz="864017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5pPr>
      <a:lvl6pPr marL="2160041" algn="l" defTabSz="864017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6pPr>
      <a:lvl7pPr marL="2592050" algn="l" defTabSz="864017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7pPr>
      <a:lvl8pPr marL="3024058" algn="l" defTabSz="864017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8pPr>
      <a:lvl9pPr marL="3456066" algn="l" defTabSz="864017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041" userDrawn="1">
          <p15:clr>
            <a:srgbClr val="F26B43"/>
          </p15:clr>
        </p15:guide>
        <p15:guide id="2" pos="3062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Untertitel 20">
            <a:extLst>
              <a:ext uri="{FF2B5EF4-FFF2-40B4-BE49-F238E27FC236}">
                <a16:creationId xmlns:a16="http://schemas.microsoft.com/office/drawing/2014/main" id="{132A5DA2-6CAE-4001-B1CF-A35E9D1EC96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 err="1"/>
              <a:t>Subtitle</a:t>
            </a:r>
            <a:endParaRPr lang="de-DE" dirty="0"/>
          </a:p>
        </p:txBody>
      </p:sp>
      <p:sp>
        <p:nvSpPr>
          <p:cNvPr id="8" name="Titel 7">
            <a:extLst>
              <a:ext uri="{FF2B5EF4-FFF2-40B4-BE49-F238E27FC236}">
                <a16:creationId xmlns:a16="http://schemas.microsoft.com/office/drawing/2014/main" id="{5618C67A-67B4-41A3-B943-F5A688CE14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Title</a:t>
            </a:r>
          </a:p>
        </p:txBody>
      </p:sp>
      <p:sp>
        <p:nvSpPr>
          <p:cNvPr id="28" name="Textplatzhalter 27">
            <a:extLst>
              <a:ext uri="{FF2B5EF4-FFF2-40B4-BE49-F238E27FC236}">
                <a16:creationId xmlns:a16="http://schemas.microsoft.com/office/drawing/2014/main" id="{91E28C11-D0FC-4256-9FA9-C8206859285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de-DE" dirty="0"/>
              <a:t>Feb 2020</a:t>
            </a:r>
          </a:p>
        </p:txBody>
      </p:sp>
      <p:sp>
        <p:nvSpPr>
          <p:cNvPr id="29" name="Textplatzhalter 28">
            <a:extLst>
              <a:ext uri="{FF2B5EF4-FFF2-40B4-BE49-F238E27FC236}">
                <a16:creationId xmlns:a16="http://schemas.microsoft.com/office/drawing/2014/main" id="{9CC1BD02-19E4-4D9F-8B1D-D982BD2D398B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de-DE" dirty="0"/>
              <a:t>Veranstaltung	</a:t>
            </a:r>
          </a:p>
        </p:txBody>
      </p:sp>
      <p:sp>
        <p:nvSpPr>
          <p:cNvPr id="30" name="Textplatzhalter 29">
            <a:extLst>
              <a:ext uri="{FF2B5EF4-FFF2-40B4-BE49-F238E27FC236}">
                <a16:creationId xmlns:a16="http://schemas.microsoft.com/office/drawing/2014/main" id="{C5F50CA7-1AC1-4C29-B0E5-B021EBDB300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de-DE" dirty="0" err="1"/>
              <a:t>Author</a:t>
            </a:r>
            <a:r>
              <a:rPr lang="de-DE" dirty="0"/>
              <a:t> 1</a:t>
            </a:r>
          </a:p>
        </p:txBody>
      </p:sp>
      <p:pic>
        <p:nvPicPr>
          <p:cNvPr id="32" name="Grafik 31">
            <a:extLst>
              <a:ext uri="{FF2B5EF4-FFF2-40B4-BE49-F238E27FC236}">
                <a16:creationId xmlns:a16="http://schemas.microsoft.com/office/drawing/2014/main" id="{EA676409-C4B2-4479-A9C0-82F6090B45E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52131" y="4752087"/>
            <a:ext cx="2381400" cy="1134000"/>
          </a:xfrm>
          <a:prstGeom prst="rect">
            <a:avLst/>
          </a:prstGeom>
          <a:ln w="50800">
            <a:solidFill>
              <a:schemeClr val="bg1"/>
            </a:solidFill>
          </a:ln>
        </p:spPr>
      </p:pic>
    </p:spTree>
    <p:extLst>
      <p:ext uri="{BB962C8B-B14F-4D97-AF65-F5344CB8AC3E}">
        <p14:creationId xmlns:p14="http://schemas.microsoft.com/office/powerpoint/2010/main" val="8155595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el 11">
            <a:extLst>
              <a:ext uri="{FF2B5EF4-FFF2-40B4-BE49-F238E27FC236}">
                <a16:creationId xmlns:a16="http://schemas.microsoft.com/office/drawing/2014/main" id="{7DAC367E-17FA-4199-AEFA-2A46F4AAAF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Title</a:t>
            </a:r>
            <a:endParaRPr lang="de-DE" dirty="0"/>
          </a:p>
        </p:txBody>
      </p:sp>
      <p:sp>
        <p:nvSpPr>
          <p:cNvPr id="2" name="Bildplatzhalter 1">
            <a:extLst>
              <a:ext uri="{FF2B5EF4-FFF2-40B4-BE49-F238E27FC236}">
                <a16:creationId xmlns:a16="http://schemas.microsoft.com/office/drawing/2014/main" id="{2314D0D1-B994-4DB0-AC1C-ACA89574CB1A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F07E6800-32B8-4CFE-B23C-EAF1F19947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E6AAE-8487-4E57-8F21-E0D3F9CD8ED7}" type="slidenum">
              <a:rPr lang="de-DE" smtClean="0"/>
              <a:t>2</a:t>
            </a:fld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DBEB350B-BA65-496E-BCFD-DC9601FE85D6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D0F194EB-E803-427A-B87C-C844D06E81E9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52D36435-4821-4993-9D99-7EB987EBD94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l"/>
            <a:r>
              <a:rPr lang="de-DE" dirty="0"/>
              <a:t>Topic – </a:t>
            </a:r>
            <a:r>
              <a:rPr lang="de-DE" dirty="0" err="1"/>
              <a:t>change</a:t>
            </a:r>
            <a:r>
              <a:rPr lang="de-DE" dirty="0"/>
              <a:t> </a:t>
            </a:r>
            <a:r>
              <a:rPr lang="de-DE" dirty="0" err="1"/>
              <a:t>me</a:t>
            </a:r>
            <a:r>
              <a:rPr lang="de-DE" dirty="0"/>
              <a:t> via Kopf- und Fußzeile</a:t>
            </a:r>
          </a:p>
        </p:txBody>
      </p:sp>
      <p:sp>
        <p:nvSpPr>
          <p:cNvPr id="14" name="Textplatzhalter 13">
            <a:extLst>
              <a:ext uri="{FF2B5EF4-FFF2-40B4-BE49-F238E27FC236}">
                <a16:creationId xmlns:a16="http://schemas.microsoft.com/office/drawing/2014/main" id="{544266A0-AFBF-4D9E-830E-D3205DC9BD7E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176193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platzhalter 10">
            <a:extLst>
              <a:ext uri="{FF2B5EF4-FFF2-40B4-BE49-F238E27FC236}">
                <a16:creationId xmlns:a16="http://schemas.microsoft.com/office/drawing/2014/main" id="{77FEEEED-C4C3-4066-8108-A41AE24836E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7696F7B4-5349-42B1-8EF9-7750C78BFB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E6AAE-8487-4E57-8F21-E0D3F9CD8ED7}" type="slidenum">
              <a:rPr lang="de-DE" smtClean="0"/>
              <a:t>3</a:t>
            </a:fld>
            <a:endParaRPr lang="de-DE"/>
          </a:p>
        </p:txBody>
      </p:sp>
      <p:sp>
        <p:nvSpPr>
          <p:cNvPr id="8" name="Datumsplatzhalter 7">
            <a:extLst>
              <a:ext uri="{FF2B5EF4-FFF2-40B4-BE49-F238E27FC236}">
                <a16:creationId xmlns:a16="http://schemas.microsoft.com/office/drawing/2014/main" id="{00D2AB39-309F-45C3-9AD4-B2B82B6BEA69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de-DE"/>
              <a:t>Anfang 2020</a:t>
            </a:r>
            <a:endParaRPr lang="de-DE" dirty="0"/>
          </a:p>
        </p:txBody>
      </p:sp>
      <p:sp>
        <p:nvSpPr>
          <p:cNvPr id="9" name="Fußzeilenplatzhalter 8">
            <a:extLst>
              <a:ext uri="{FF2B5EF4-FFF2-40B4-BE49-F238E27FC236}">
                <a16:creationId xmlns:a16="http://schemas.microsoft.com/office/drawing/2014/main" id="{42D103BC-E7CE-4AA3-AD35-1779E82B4E5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l"/>
            <a:r>
              <a:rPr lang="de-DE"/>
              <a:t>Topic – change me via Kopf- und Fußzeile</a:t>
            </a:r>
            <a:endParaRPr lang="de-DE" dirty="0"/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70020F8-DB16-455C-A27E-0091CBBD4C6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433606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MG">
      <a:dk1>
        <a:sysClr val="windowText" lastClr="000000"/>
      </a:dk1>
      <a:lt1>
        <a:sysClr val="window" lastClr="FFFFFF"/>
      </a:lt1>
      <a:dk2>
        <a:srgbClr val="454551"/>
      </a:dk2>
      <a:lt2>
        <a:srgbClr val="D8D9DC"/>
      </a:lt2>
      <a:accent1>
        <a:srgbClr val="E62D91"/>
      </a:accent1>
      <a:accent2>
        <a:srgbClr val="2481BA"/>
      </a:accent2>
      <a:accent3>
        <a:srgbClr val="4EA6DC"/>
      </a:accent3>
      <a:accent4>
        <a:srgbClr val="AD2751"/>
      </a:accent4>
      <a:accent5>
        <a:srgbClr val="D54773"/>
      </a:accent5>
      <a:accent6>
        <a:srgbClr val="731A36"/>
      </a:accent6>
      <a:hlink>
        <a:srgbClr val="696969"/>
      </a:hlink>
      <a:folHlink>
        <a:srgbClr val="8C8C8C"/>
      </a:folHlink>
    </a:clrScheme>
    <a:fontScheme name="Benutzerdefiniert 1">
      <a:majorFont>
        <a:latin typeface="Open Sans Condensed"/>
        <a:ea typeface=""/>
        <a:cs typeface=""/>
      </a:majorFont>
      <a:minorFont>
        <a:latin typeface="Open Sans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30</Words>
  <Application>Microsoft Office PowerPoint</Application>
  <PresentationFormat>Benutzerdefiniert</PresentationFormat>
  <Paragraphs>12</Paragraphs>
  <Slides>3</Slides>
  <Notes>1</Notes>
  <HiddenSlides>1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9" baseType="lpstr">
      <vt:lpstr>Arial</vt:lpstr>
      <vt:lpstr>Calibri</vt:lpstr>
      <vt:lpstr>Open Sans Condensed</vt:lpstr>
      <vt:lpstr>Open Sans Condensed Light</vt:lpstr>
      <vt:lpstr>Open Sans Light</vt:lpstr>
      <vt:lpstr>Office</vt:lpstr>
      <vt:lpstr>Title</vt:lpstr>
      <vt:lpstr>Title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 r</dc:title>
  <dc:creator>Lars Engeln</dc:creator>
  <cp:lastModifiedBy>Lars Engeln</cp:lastModifiedBy>
  <cp:revision>42</cp:revision>
  <dcterms:created xsi:type="dcterms:W3CDTF">2020-02-10T13:34:58Z</dcterms:created>
  <dcterms:modified xsi:type="dcterms:W3CDTF">2020-10-28T17:07:06Z</dcterms:modified>
</cp:coreProperties>
</file>