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70" r:id="rId4"/>
    <p:sldId id="267" r:id="rId5"/>
    <p:sldId id="269" r:id="rId6"/>
  </p:sldIdLst>
  <p:sldSz cx="12192000" cy="68580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Meinzenbach" initials="AM" lastIdx="2" clrIdx="1">
    <p:extLst>
      <p:ext uri="{19B8F6BF-5375-455C-9EA6-DF929625EA0E}">
        <p15:presenceInfo xmlns:p15="http://schemas.microsoft.com/office/powerpoint/2012/main" userId="Meinzenba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(Verkürzter )Titel der Arbeit 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Verteidigung der Diplomarbeit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Vorname Nachname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 // XX.XX.20XX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Vorname Nachname // XX.XX.20XX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Verteidigung der Diplomarbeit/Studienarbeit/…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 der studentischen Arbeit</a:t>
            </a:r>
            <a:br>
              <a:rPr lang="de-DE" dirty="0" smtClean="0"/>
            </a:br>
            <a:r>
              <a:rPr lang="de-DE" b="0" dirty="0" smtClean="0"/>
              <a:t>ggfs. Untertitel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Überschrift</a:t>
            </a:r>
            <a:br>
              <a:rPr lang="de-DE" dirty="0" smtClean="0"/>
            </a:br>
            <a:r>
              <a:rPr lang="de-DE" b="0" dirty="0" smtClean="0"/>
              <a:t>ggfs. Untertitel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Text</a:t>
            </a:r>
          </a:p>
          <a:p>
            <a:r>
              <a:rPr lang="de-DE" dirty="0" smtClean="0"/>
              <a:t>Mehr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Stichpunkt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Stichpunkt 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marL="71989" lvl="1" indent="0">
              <a:buNone/>
            </a:pPr>
            <a:r>
              <a:rPr lang="de-DE" b="1" dirty="0" smtClean="0"/>
              <a:t>Denken Sie daran, die Fußzeile in der Masteransicht anzupassen!</a:t>
            </a:r>
          </a:p>
          <a:p>
            <a:pPr lvl="1"/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 und Hinweise</a:t>
            </a:r>
            <a:br>
              <a:rPr lang="de-DE" dirty="0" smtClean="0"/>
            </a:br>
            <a:r>
              <a:rPr lang="de-DE" b="0" dirty="0" smtClean="0"/>
              <a:t>für die </a:t>
            </a:r>
            <a:r>
              <a:rPr lang="de-DE" b="0" dirty="0" smtClean="0"/>
              <a:t>Präsentation/Verteidigung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</a:t>
            </a:r>
            <a:r>
              <a:rPr lang="de-DE" dirty="0"/>
              <a:t>Dauer der Präsentation sollte ca. 20 </a:t>
            </a:r>
            <a:r>
              <a:rPr lang="de-DE" dirty="0" smtClean="0"/>
              <a:t>min bei Studien-/Beleg-/Diplomarbeiten etc. betragen, bis zu 30 Minuten bei einem Oberseminar.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Bitte </a:t>
            </a:r>
            <a:r>
              <a:rPr lang="de-DE" dirty="0"/>
              <a:t>keine </a:t>
            </a:r>
            <a:r>
              <a:rPr lang="de-DE" dirty="0" smtClean="0"/>
              <a:t>separate Folie mit Darstellung der Gliederung </a:t>
            </a:r>
            <a:r>
              <a:rPr lang="de-DE" dirty="0" smtClean="0"/>
              <a:t>oder Agenda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/>
              <a:t>Bitte </a:t>
            </a:r>
            <a:r>
              <a:rPr lang="de-DE" dirty="0"/>
              <a:t>nicht zu viele Animationen (keine einzeln erscheinenden Sätze auf jeder </a:t>
            </a:r>
            <a:r>
              <a:rPr lang="de-DE" dirty="0" smtClean="0"/>
              <a:t>Folie o. ä.)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Wir freuen uns über die Verwendung der Farben des Corporate </a:t>
            </a:r>
            <a:r>
              <a:rPr lang="de-DE" dirty="0" smtClean="0"/>
              <a:t>Designs </a:t>
            </a:r>
            <a:r>
              <a:rPr lang="de-DE" dirty="0"/>
              <a:t>(siehe folgende Folie</a:t>
            </a:r>
            <a:r>
              <a:rPr lang="de-DE" dirty="0" smtClean="0"/>
              <a:t>).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Aktivieren Sie unter „Ansicht“ / Reiter „Anzeigen“ das Kästchen „Führungslinien“, um sich beim Verschieben von Text und Bildern orientieren zu können.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Achten Sie darauf, dass alles gut lesbar ist! Dazu zählen auch Beschriftungen in Abbildungen – besonders gefährdet sind Achsenbeschriftungen und Legenden. Sind diese schwer lesbar und die Schriftgröße kann nicht (mit vertretbarem Aufwand) angepasst werden, so sollten Textfelder mit entsprechender Beschriftung darübergelegt werden.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Denken Sie daran, das </a:t>
            </a:r>
            <a:r>
              <a:rPr lang="de-DE" dirty="0" err="1"/>
              <a:t>pdf</a:t>
            </a:r>
            <a:r>
              <a:rPr lang="de-DE" dirty="0"/>
              <a:t>-Dokument Ihrer Arbeit in der Verteidigung „griffbereit“ bzw. schon geöffnet zu haben. So kann bei der Befragung ggfs. im Dokument etwas gezeigt/erklärt werden.</a:t>
            </a:r>
          </a:p>
          <a:p>
            <a:pPr marL="71989" lvl="1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68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156450" y="1854676"/>
            <a:ext cx="4298950" cy="3455210"/>
            <a:chOff x="7431548" y="1854676"/>
            <a:chExt cx="4023852" cy="3455210"/>
          </a:xfrm>
        </p:grpSpPr>
        <p:sp>
          <p:nvSpPr>
            <p:cNvPr id="18" name="Rechteck 17"/>
            <p:cNvSpPr/>
            <p:nvPr/>
          </p:nvSpPr>
          <p:spPr>
            <a:xfrm>
              <a:off x="7431548" y="5032074"/>
              <a:ext cx="4023852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431548" y="22518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31548" y="26490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31548" y="3046201"/>
              <a:ext cx="4023852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31548" y="34433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31548" y="38405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31548" y="42377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31548" y="463490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431548" y="18546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5800" y="1847813"/>
            <a:ext cx="278539" cy="3455210"/>
            <a:chOff x="6659299" y="1847813"/>
            <a:chExt cx="278539" cy="3455210"/>
          </a:xfrm>
        </p:grpSpPr>
        <p:sp>
          <p:nvSpPr>
            <p:cNvPr id="26" name="Rechteck 25"/>
            <p:cNvSpPr/>
            <p:nvPr/>
          </p:nvSpPr>
          <p:spPr>
            <a:xfrm>
              <a:off x="6659299" y="5025211"/>
              <a:ext cx="278539" cy="277812"/>
            </a:xfrm>
            <a:prstGeom prst="rect">
              <a:avLst/>
            </a:prstGeom>
            <a:solidFill>
              <a:srgbClr val="EE7F00">
                <a:alpha val="6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659299" y="2244988"/>
              <a:ext cx="278539" cy="27781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59299" y="2642163"/>
              <a:ext cx="278539" cy="27781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659299" y="3039338"/>
              <a:ext cx="278539" cy="277812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9299" y="3436513"/>
              <a:ext cx="278539" cy="27781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9299" y="3833688"/>
              <a:ext cx="278539" cy="277812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659299" y="4230863"/>
              <a:ext cx="278539" cy="27781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59299" y="4628038"/>
              <a:ext cx="278539" cy="27781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659299" y="1847813"/>
              <a:ext cx="278539" cy="2778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694545" y="1847813"/>
            <a:ext cx="278539" cy="3455210"/>
            <a:chOff x="7045423" y="1847813"/>
            <a:chExt cx="278539" cy="3455210"/>
          </a:xfrm>
        </p:grpSpPr>
        <p:sp>
          <p:nvSpPr>
            <p:cNvPr id="46" name="Rechteck 45"/>
            <p:cNvSpPr/>
            <p:nvPr/>
          </p:nvSpPr>
          <p:spPr>
            <a:xfrm>
              <a:off x="7045423" y="5025211"/>
              <a:ext cx="278539" cy="277812"/>
            </a:xfrm>
            <a:prstGeom prst="rect">
              <a:avLst/>
            </a:prstGeom>
            <a:solidFill>
              <a:srgbClr val="EE7F00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45423" y="2244988"/>
              <a:ext cx="278539" cy="27781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45423" y="2642163"/>
              <a:ext cx="278539" cy="27781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45423" y="3039338"/>
              <a:ext cx="278539" cy="27781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045423" y="3436513"/>
              <a:ext cx="278539" cy="27781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45423" y="3833688"/>
              <a:ext cx="278539" cy="277812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7045423" y="4230863"/>
              <a:ext cx="278539" cy="27781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7045423" y="4628038"/>
              <a:ext cx="278539" cy="27781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5423" y="1847813"/>
              <a:ext cx="278539" cy="27781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817055" y="1847813"/>
            <a:ext cx="278539" cy="3455210"/>
            <a:chOff x="6274263" y="1847813"/>
            <a:chExt cx="278539" cy="3455210"/>
          </a:xfrm>
        </p:grpSpPr>
        <p:sp>
          <p:nvSpPr>
            <p:cNvPr id="56" name="Rechteck 55"/>
            <p:cNvSpPr/>
            <p:nvPr/>
          </p:nvSpPr>
          <p:spPr>
            <a:xfrm>
              <a:off x="6274263" y="5025211"/>
              <a:ext cx="278539" cy="277812"/>
            </a:xfrm>
            <a:prstGeom prst="rect">
              <a:avLst/>
            </a:prstGeom>
            <a:solidFill>
              <a:srgbClr val="EE7F00">
                <a:alpha val="4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274263" y="2244988"/>
              <a:ext cx="278539" cy="27781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6274263" y="2642163"/>
              <a:ext cx="278539" cy="27781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74263" y="3039338"/>
              <a:ext cx="278539" cy="277812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74263" y="3436513"/>
              <a:ext cx="278539" cy="27781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274263" y="3833688"/>
              <a:ext cx="278539" cy="277812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274263" y="4230863"/>
              <a:ext cx="278539" cy="27781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74263" y="4628038"/>
              <a:ext cx="278539" cy="27781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74263" y="1847813"/>
              <a:ext cx="278539" cy="2778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br>
              <a:rPr lang="de-DE" dirty="0" smtClean="0"/>
            </a:br>
            <a:r>
              <a:rPr lang="de-DE" b="0" dirty="0" smtClean="0"/>
              <a:t>Grundfarben und Varianten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b="1" dirty="0" smtClean="0"/>
              <a:t>Hausfarbe</a:t>
            </a:r>
            <a:r>
              <a:rPr lang="de-DE" dirty="0" smtClean="0"/>
              <a:t> der TU Dresden ist </a:t>
            </a:r>
            <a:r>
              <a:rPr lang="de-DE" b="1" dirty="0" smtClean="0"/>
              <a:t>Dunkelblau</a:t>
            </a:r>
            <a:r>
              <a:rPr lang="de-DE" dirty="0" smtClean="0"/>
              <a:t>, Farbton HKS 41.</a:t>
            </a:r>
          </a:p>
          <a:p>
            <a:r>
              <a:rPr lang="de-DE" dirty="0" smtClean="0"/>
              <a:t>Zudem sind eine Reihe von </a:t>
            </a:r>
            <a:r>
              <a:rPr lang="de-DE" b="1" dirty="0" smtClean="0"/>
              <a:t>Sekundärfarben</a:t>
            </a:r>
            <a:r>
              <a:rPr lang="de-DE" dirty="0" smtClean="0"/>
              <a:t> definiert.</a:t>
            </a:r>
          </a:p>
          <a:p>
            <a:r>
              <a:rPr lang="de-DE" dirty="0"/>
              <a:t>Die </a:t>
            </a:r>
            <a:r>
              <a:rPr lang="de-DE" dirty="0" smtClean="0"/>
              <a:t>Farben können in </a:t>
            </a:r>
            <a:r>
              <a:rPr lang="de-DE" dirty="0"/>
              <a:t>unterschiedlicher Deckkraft eingesetzt werden. </a:t>
            </a:r>
          </a:p>
          <a:p>
            <a:r>
              <a:rPr lang="de-DE" dirty="0" smtClean="0"/>
              <a:t>Die Farben sind </a:t>
            </a:r>
            <a:r>
              <a:rPr lang="de-DE" dirty="0"/>
              <a:t>direkt </a:t>
            </a:r>
            <a:r>
              <a:rPr lang="de-DE" dirty="0" smtClean="0"/>
              <a:t>im </a:t>
            </a:r>
            <a:r>
              <a:rPr lang="de-DE" b="1" dirty="0" smtClean="0"/>
              <a:t>Design „TUD_2018“</a:t>
            </a:r>
            <a:r>
              <a:rPr lang="de-DE" dirty="0" smtClean="0"/>
              <a:t> in dieser </a:t>
            </a:r>
            <a:r>
              <a:rPr lang="de-DE" dirty="0"/>
              <a:t>Präsentationsvorlage eingebunden.</a:t>
            </a:r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56450" y="1484313"/>
            <a:ext cx="4309577" cy="4249737"/>
          </a:xfrm>
        </p:spPr>
        <p:txBody>
          <a:bodyPr vert="horz" lIns="108000" tIns="0" rIns="0" bIns="0" rtlCol="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/>
              <a:t>Name	</a:t>
            </a:r>
            <a:r>
              <a:rPr lang="de-DE" b="1" dirty="0" err="1" smtClean="0"/>
              <a:t>rgb</a:t>
            </a:r>
            <a:r>
              <a:rPr lang="de-DE" b="1" dirty="0" smtClean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>
                <a:solidFill>
                  <a:schemeClr val="bg1"/>
                </a:solidFill>
              </a:rPr>
              <a:t>HKS </a:t>
            </a:r>
            <a:r>
              <a:rPr lang="de-DE" b="1" dirty="0">
                <a:solidFill>
                  <a:schemeClr val="bg1"/>
                </a:solidFill>
              </a:rPr>
              <a:t>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Folie für „Zwischentitel“, falls benötigt</a:t>
            </a:r>
            <a:br>
              <a:rPr lang="de-DE" sz="3600" b="1" dirty="0" smtClean="0">
                <a:solidFill>
                  <a:schemeClr val="bg1"/>
                </a:solidFill>
                <a:latin typeface="+mj-lt"/>
              </a:rPr>
            </a:br>
            <a:r>
              <a:rPr lang="de-DE" sz="3600" dirty="0" smtClean="0">
                <a:solidFill>
                  <a:schemeClr val="bg1"/>
                </a:solidFill>
                <a:latin typeface="+mj-lt"/>
              </a:rPr>
              <a:t>ggfs. Untertitel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 (1)</Template>
  <TotalTime>0</TotalTime>
  <Words>268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Open Sans</vt:lpstr>
      <vt:lpstr>Arial</vt:lpstr>
      <vt:lpstr>Symbol</vt:lpstr>
      <vt:lpstr>Wingdings</vt:lpstr>
      <vt:lpstr>Calibri</vt:lpstr>
      <vt:lpstr>TUD_2018_16zu9</vt:lpstr>
      <vt:lpstr>Titel der studentischen Arbeit ggfs. Untertitel</vt:lpstr>
      <vt:lpstr>Überschrift ggfs. Untertitel</vt:lpstr>
      <vt:lpstr>Tipps und Hinweise für die Präsentation/Verteidigung</vt:lpstr>
      <vt:lpstr>Farben Grundfarben und Varianten</vt:lpstr>
      <vt:lpstr>Folie für „Zwischentitel“, falls benötigt ggfs. Untertitel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Windows-Benutzer</dc:creator>
  <cp:lastModifiedBy>Windows-Benutzer</cp:lastModifiedBy>
  <cp:revision>14</cp:revision>
  <dcterms:created xsi:type="dcterms:W3CDTF">2019-02-08T11:35:54Z</dcterms:created>
  <dcterms:modified xsi:type="dcterms:W3CDTF">2019-04-01T08:15:10Z</dcterms:modified>
</cp:coreProperties>
</file>