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41" r:id="rId2"/>
  </p:sldMasterIdLst>
  <p:notesMasterIdLst>
    <p:notesMasterId r:id="rId9"/>
  </p:notesMasterIdLst>
  <p:handoutMasterIdLst>
    <p:handoutMasterId r:id="rId10"/>
  </p:handoutMasterIdLst>
  <p:sldIdLst>
    <p:sldId id="288" r:id="rId3"/>
    <p:sldId id="287" r:id="rId4"/>
    <p:sldId id="295" r:id="rId5"/>
    <p:sldId id="283" r:id="rId6"/>
    <p:sldId id="296" r:id="rId7"/>
    <p:sldId id="291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Layoutvorgaben" id="{DD2DFCEF-2E9A-4480-B679-985C63BC599A}">
          <p14:sldIdLst>
            <p14:sldId id="288"/>
            <p14:sldId id="287"/>
            <p14:sldId id="295"/>
            <p14:sldId id="283"/>
          </p14:sldIdLst>
        </p14:section>
        <p14:section name="Abschnittsbeginn Beispiele" id="{7C66181E-F771-4793-99ED-2CCF400E0BFF}">
          <p14:sldIdLst>
            <p14:sldId id="296"/>
            <p14:sldId id="29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8C"/>
    <a:srgbClr val="2F57B2"/>
    <a:srgbClr val="323F4B"/>
    <a:srgbClr val="FFFFFF"/>
    <a:srgbClr val="000000"/>
    <a:srgbClr val="00005A"/>
    <a:srgbClr val="97C6FF"/>
    <a:srgbClr val="C8C8FF"/>
    <a:srgbClr val="FFB9FF"/>
    <a:srgbClr val="FFA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5137" autoAdjust="0"/>
  </p:normalViewPr>
  <p:slideViewPr>
    <p:cSldViewPr snapToGrid="0" showGuides="1">
      <p:cViewPr varScale="1">
        <p:scale>
          <a:sx n="78" d="100"/>
          <a:sy n="78" d="100"/>
        </p:scale>
        <p:origin x="68" y="19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8403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084260DF-C685-4FF6-A43E-7F93FB3E64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78901AA-A65C-4D7D-B03E-B88B42C81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B67984-F0B9-4D31-A8F6-8AF021B9C2EF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D3CA3E7-8995-4D33-854F-35DAE52EA9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351F65-D033-4BD6-A4AB-E115D806F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2D436-8D5A-47CC-AED7-9827D8D395F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84226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960CC-0992-4111-87D3-C02B03B2EA6C}" type="datetimeFigureOut">
              <a:rPr lang="en-US" smtClean="0"/>
              <a:t>2/16/2026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EB764-55E2-4077-8C7A-EB9EFE7145E2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63365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svg"/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svg"/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svg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19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svg"/><Relationship Id="rId2" Type="http://schemas.openxmlformats.org/officeDocument/2006/relationships/image" Target="../media/image2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4.svg"/><Relationship Id="rId4" Type="http://schemas.openxmlformats.org/officeDocument/2006/relationships/image" Target="../media/image22.png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UD Standard_20 p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Titel Schriftgröße 32pt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599" y="1736725"/>
            <a:ext cx="10972801" cy="4105275"/>
          </a:xfrm>
          <a:solidFill>
            <a:schemeClr val="accent2">
              <a:lumMod val="40000"/>
              <a:lumOff val="60000"/>
            </a:schemeClr>
          </a:solidFill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</a:lstStyle>
          <a:p>
            <a:pPr lvl="0"/>
            <a:r>
              <a:rPr lang="de-DE" dirty="0"/>
              <a:t>Mastertextformat Schriftgröße 20pt</a:t>
            </a:r>
            <a:br>
              <a:rPr lang="de-DE" dirty="0"/>
            </a:br>
            <a:r>
              <a:rPr lang="de-DE" dirty="0"/>
              <a:t>(Kann vergrößert werden auf 24pt, Minimum Schriftgröße 16 </a:t>
            </a:r>
            <a:r>
              <a:rPr lang="de-DE" dirty="0" err="1"/>
              <a:t>pt</a:t>
            </a:r>
            <a:r>
              <a:rPr lang="de-DE" dirty="0"/>
              <a:t>)</a:t>
            </a:r>
          </a:p>
          <a:p>
            <a:pPr lvl="1"/>
            <a:r>
              <a:rPr lang="de-DE" dirty="0"/>
              <a:t>Die Schriftgrößen wurde in folgenden Räumen getestet</a:t>
            </a:r>
          </a:p>
          <a:p>
            <a:pPr lvl="2"/>
            <a:r>
              <a:rPr lang="de-DE" dirty="0"/>
              <a:t>HSZ Audimax</a:t>
            </a:r>
          </a:p>
          <a:p>
            <a:pPr lvl="2"/>
            <a:r>
              <a:rPr lang="de-DE" dirty="0"/>
              <a:t>HSZ Hörsaal 3</a:t>
            </a:r>
          </a:p>
          <a:p>
            <a:pPr lvl="2"/>
            <a:r>
              <a:rPr lang="de-DE" dirty="0"/>
              <a:t>HSZ Seminarraum klein</a:t>
            </a:r>
          </a:p>
          <a:p>
            <a:pPr lvl="1"/>
            <a:r>
              <a:rPr lang="de-DE" dirty="0"/>
              <a:t>In allen drei Räumen ist 20 und 24 </a:t>
            </a:r>
            <a:r>
              <a:rPr lang="de-DE" dirty="0" err="1"/>
              <a:t>pt</a:t>
            </a:r>
            <a:r>
              <a:rPr lang="de-DE" dirty="0"/>
              <a:t> gut lesbar. Im </a:t>
            </a:r>
            <a:r>
              <a:rPr lang="de-DE" dirty="0" err="1"/>
              <a:t>Seminaraum</a:t>
            </a:r>
            <a:r>
              <a:rPr lang="de-DE" dirty="0"/>
              <a:t> ist 16 </a:t>
            </a:r>
            <a:r>
              <a:rPr lang="de-DE" dirty="0" err="1"/>
              <a:t>pt</a:t>
            </a:r>
            <a:r>
              <a:rPr lang="de-DE" dirty="0"/>
              <a:t> grenzwertig klein.</a:t>
            </a: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86E97365-2970-48C5-8643-B05B104BD1FB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/>
          <p:nvPr userDrawn="1"/>
        </p:nvSpPr>
        <p:spPr>
          <a:xfrm>
            <a:off x="8075614" y="6057900"/>
            <a:ext cx="3506786" cy="395288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Platz für Zweitlogos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A471FF40-B767-4E15-B8F5-6DAC252E94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052513"/>
            <a:ext cx="12192000" cy="684212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F07D106F-3835-4287-88EB-AAAD315A852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842000"/>
            <a:ext cx="12192000" cy="215900"/>
          </a:xfrm>
          <a:prstGeom prst="rect">
            <a:avLst/>
          </a:prstGeom>
          <a:solidFill>
            <a:srgbClr val="FFB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rgbClr val="BC1589"/>
                </a:solidFill>
              </a:rPr>
              <a:t>Schutzraum</a:t>
            </a:r>
            <a:endParaRPr lang="en-US" dirty="0">
              <a:solidFill>
                <a:srgbClr val="BC15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325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716338"/>
            <a:ext cx="10972800" cy="1908957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08915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4265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 mit Bild_in Sh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Bildplatzhalter 19">
            <a:extLst>
              <a:ext uri="{FF2B5EF4-FFF2-40B4-BE49-F238E27FC236}">
                <a16:creationId xmlns:a16="http://schemas.microsoft.com/office/drawing/2014/main" id="{4455023C-E286-4137-97BF-103515D6434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729833"/>
            <a:ext cx="8487697" cy="8933116"/>
          </a:xfrm>
          <a:custGeom>
            <a:avLst/>
            <a:gdLst>
              <a:gd name="connsiteX0" fmla="*/ 14132540 w 14132540"/>
              <a:gd name="connsiteY0" fmla="*/ 0 h 14874190"/>
              <a:gd name="connsiteX1" fmla="*/ 14132540 w 14132540"/>
              <a:gd name="connsiteY1" fmla="*/ 8549569 h 14874190"/>
              <a:gd name="connsiteX2" fmla="*/ 7807920 w 14132540"/>
              <a:gd name="connsiteY2" fmla="*/ 14874190 h 14874190"/>
              <a:gd name="connsiteX3" fmla="*/ 1318488 w 14132540"/>
              <a:gd name="connsiteY3" fmla="*/ 14874190 h 14874190"/>
              <a:gd name="connsiteX4" fmla="*/ 0 w 14132540"/>
              <a:gd name="connsiteY4" fmla="*/ 7437096 h 14874190"/>
              <a:gd name="connsiteX5" fmla="*/ 6695444 w 14132540"/>
              <a:gd name="connsiteY5" fmla="*/ 7437096 h 1487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132540" h="14874190">
                <a:moveTo>
                  <a:pt x="14132540" y="0"/>
                </a:moveTo>
                <a:lnTo>
                  <a:pt x="14132540" y="8549569"/>
                </a:lnTo>
                <a:lnTo>
                  <a:pt x="7807920" y="14874190"/>
                </a:lnTo>
                <a:lnTo>
                  <a:pt x="1318488" y="14874190"/>
                </a:lnTo>
                <a:lnTo>
                  <a:pt x="0" y="7437096"/>
                </a:lnTo>
                <a:lnTo>
                  <a:pt x="6695444" y="7437096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8" name="Textplatzhalter 2">
            <a:extLst>
              <a:ext uri="{FF2B5EF4-FFF2-40B4-BE49-F238E27FC236}">
                <a16:creationId xmlns:a16="http://schemas.microsoft.com/office/drawing/2014/main" id="{085D84F3-0188-409A-9BD3-30A16A8588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8846083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_mit Bild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3733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3733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BBB40F93-65D6-4149-B050-3391578239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562475" y="-1"/>
            <a:ext cx="11220449" cy="6867666"/>
          </a:xfrm>
          <a:custGeom>
            <a:avLst/>
            <a:gdLst>
              <a:gd name="connsiteX0" fmla="*/ 0 w 11204656"/>
              <a:gd name="connsiteY0" fmla="*/ 0 h 6858000"/>
              <a:gd name="connsiteX1" fmla="*/ 11204656 w 11204656"/>
              <a:gd name="connsiteY1" fmla="*/ 0 h 6858000"/>
              <a:gd name="connsiteX2" fmla="*/ 11204656 w 11204656"/>
              <a:gd name="connsiteY2" fmla="*/ 6858000 h 6858000"/>
              <a:gd name="connsiteX3" fmla="*/ 1215824 w 112046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04656" h="6858000">
                <a:moveTo>
                  <a:pt x="0" y="0"/>
                </a:moveTo>
                <a:lnTo>
                  <a:pt x="11204656" y="0"/>
                </a:lnTo>
                <a:lnTo>
                  <a:pt x="11204656" y="6858000"/>
                </a:lnTo>
                <a:lnTo>
                  <a:pt x="1215824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30C08A1F-7110-46BF-80E3-5D4C853782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9429797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_mit_Bild_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9666" y="-23814"/>
            <a:ext cx="8836004" cy="694097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12192000"/>
              <a:gd name="connsiteY0" fmla="*/ 0 h 6858000"/>
              <a:gd name="connsiteX1" fmla="*/ 7251700 w 12192000"/>
              <a:gd name="connsiteY1" fmla="*/ 1270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0" fmla="*/ 0 w 7785100"/>
              <a:gd name="connsiteY0" fmla="*/ 0 h 6858000"/>
              <a:gd name="connsiteX1" fmla="*/ 7251700 w 7785100"/>
              <a:gd name="connsiteY1" fmla="*/ 12700 h 6858000"/>
              <a:gd name="connsiteX2" fmla="*/ 7785100 w 7785100"/>
              <a:gd name="connsiteY2" fmla="*/ 6832600 h 6858000"/>
              <a:gd name="connsiteX3" fmla="*/ 0 w 7785100"/>
              <a:gd name="connsiteY3" fmla="*/ 6858000 h 6858000"/>
              <a:gd name="connsiteX4" fmla="*/ 0 w 7785100"/>
              <a:gd name="connsiteY4" fmla="*/ 0 h 6858000"/>
              <a:gd name="connsiteX0" fmla="*/ 0 w 8682083"/>
              <a:gd name="connsiteY0" fmla="*/ 0 h 6858000"/>
              <a:gd name="connsiteX1" fmla="*/ 8148683 w 8682083"/>
              <a:gd name="connsiteY1" fmla="*/ 12700 h 6858000"/>
              <a:gd name="connsiteX2" fmla="*/ 8682083 w 8682083"/>
              <a:gd name="connsiteY2" fmla="*/ 6832600 h 6858000"/>
              <a:gd name="connsiteX3" fmla="*/ 896983 w 8682083"/>
              <a:gd name="connsiteY3" fmla="*/ 6858000 h 6858000"/>
              <a:gd name="connsiteX4" fmla="*/ 0 w 8682083"/>
              <a:gd name="connsiteY4" fmla="*/ 0 h 6858000"/>
              <a:gd name="connsiteX0" fmla="*/ 26126 w 8708209"/>
              <a:gd name="connsiteY0" fmla="*/ 0 h 6840583"/>
              <a:gd name="connsiteX1" fmla="*/ 8174809 w 8708209"/>
              <a:gd name="connsiteY1" fmla="*/ 12700 h 6840583"/>
              <a:gd name="connsiteX2" fmla="*/ 8708209 w 8708209"/>
              <a:gd name="connsiteY2" fmla="*/ 6832600 h 6840583"/>
              <a:gd name="connsiteX3" fmla="*/ 0 w 8708209"/>
              <a:gd name="connsiteY3" fmla="*/ 6840583 h 6840583"/>
              <a:gd name="connsiteX4" fmla="*/ 26126 w 8708209"/>
              <a:gd name="connsiteY4" fmla="*/ 0 h 6840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08209" h="6840583">
                <a:moveTo>
                  <a:pt x="26126" y="0"/>
                </a:moveTo>
                <a:lnTo>
                  <a:pt x="8174809" y="12700"/>
                </a:lnTo>
                <a:lnTo>
                  <a:pt x="8708209" y="6832600"/>
                </a:lnTo>
                <a:lnTo>
                  <a:pt x="0" y="6840583"/>
                </a:lnTo>
                <a:cubicBezTo>
                  <a:pt x="8709" y="4560389"/>
                  <a:pt x="17417" y="2280194"/>
                  <a:pt x="26126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   </a:t>
            </a:r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5660C67F-FED1-4A52-8BB6-681602854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599" y="3429000"/>
            <a:ext cx="6530975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2" name="Untertitel 2">
            <a:extLst>
              <a:ext uri="{FF2B5EF4-FFF2-40B4-BE49-F238E27FC236}">
                <a16:creationId xmlns:a16="http://schemas.microsoft.com/office/drawing/2014/main" id="{1479E72A-70A9-4EE1-A77B-8E907C4A2D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99" y="1736725"/>
            <a:ext cx="6315075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14" name="Grafik 1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2ABD550D-91E8-47A8-B795-738A4BCA96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8" name="Bildplatzhalter 17">
            <a:extLst>
              <a:ext uri="{FF2B5EF4-FFF2-40B4-BE49-F238E27FC236}">
                <a16:creationId xmlns:a16="http://schemas.microsoft.com/office/drawing/2014/main" id="{BBB40F93-65D6-4149-B050-3391578239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254875" y="-1"/>
            <a:ext cx="4937125" cy="6867666"/>
          </a:xfrm>
          <a:custGeom>
            <a:avLst/>
            <a:gdLst>
              <a:gd name="connsiteX0" fmla="*/ 0 w 11204656"/>
              <a:gd name="connsiteY0" fmla="*/ 0 h 6858000"/>
              <a:gd name="connsiteX1" fmla="*/ 11204656 w 11204656"/>
              <a:gd name="connsiteY1" fmla="*/ 0 h 6858000"/>
              <a:gd name="connsiteX2" fmla="*/ 11204656 w 11204656"/>
              <a:gd name="connsiteY2" fmla="*/ 6858000 h 6858000"/>
              <a:gd name="connsiteX3" fmla="*/ 1215824 w 1120465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204656" h="6858000">
                <a:moveTo>
                  <a:pt x="0" y="0"/>
                </a:moveTo>
                <a:lnTo>
                  <a:pt x="11204656" y="0"/>
                </a:lnTo>
                <a:lnTo>
                  <a:pt x="11204656" y="6858000"/>
                </a:lnTo>
                <a:lnTo>
                  <a:pt x="1215824" y="6858000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30C08A1F-7110-46BF-80E3-5D4C853782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6530975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1372899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AE24BA-B819-4480-B7C5-BEEF871BD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8EAB754-52DE-483E-9141-006ADE499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736725"/>
            <a:ext cx="10972801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5632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5378450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736725"/>
            <a:ext cx="5378450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B05E3CC9-E682-422B-B7B9-2A2A3E01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8822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5378450" cy="6477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6"/>
            <a:ext cx="5378450" cy="38877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C2538BF5-19DF-4B5C-80A3-4548339C13BE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03951" y="404813"/>
            <a:ext cx="5378450" cy="5219700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BE6F2D-5EC5-4864-A9A0-FC3ECA391A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5624513"/>
            <a:ext cx="5378449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523808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736725"/>
            <a:ext cx="3506788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1736725"/>
            <a:ext cx="3516313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1736724"/>
            <a:ext cx="3506787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235066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404814"/>
            <a:ext cx="3506788" cy="275507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CBECC23C-3AC7-4872-8833-394650436FF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9600" y="3429000"/>
            <a:ext cx="3506788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6">
            <a:extLst>
              <a:ext uri="{FF2B5EF4-FFF2-40B4-BE49-F238E27FC236}">
                <a16:creationId xmlns:a16="http://schemas.microsoft.com/office/drawing/2014/main" id="{280716C9-98F3-44C3-A27D-E96BE6D11AE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9601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43399" y="404814"/>
            <a:ext cx="3516313" cy="275507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FEFC7CA1-8B2C-4227-AB03-708CA25B752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343399" y="3429000"/>
            <a:ext cx="3516313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Textplatzhalter 6">
            <a:extLst>
              <a:ext uri="{FF2B5EF4-FFF2-40B4-BE49-F238E27FC236}">
                <a16:creationId xmlns:a16="http://schemas.microsoft.com/office/drawing/2014/main" id="{3CF89BD5-C523-4AD3-9AF6-B6AABF612D1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52925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075613" y="404813"/>
            <a:ext cx="3506787" cy="2755076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6FE31676-EF83-4ECE-8009-0FC4D5A7187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075613" y="3429000"/>
            <a:ext cx="3506787" cy="2195513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A4BDBAA4-F784-4AF6-8050-D275CB31D15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75612" y="5624513"/>
            <a:ext cx="35067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0324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09D3A-1DA9-42E3-BD19-D18DF18C7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1736725"/>
            <a:ext cx="2606675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1736725"/>
            <a:ext cx="2592387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1736724"/>
            <a:ext cx="2592388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1736724"/>
            <a:ext cx="2606675" cy="4105275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718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8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87645A5-8081-48C3-B5F8-643B270F4F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7AE3C1A-CB2F-4CD1-90ED-300793FB0C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8" name="Textplatzhalter 2">
            <a:extLst>
              <a:ext uri="{FF2B5EF4-FFF2-40B4-BE49-F238E27FC236}">
                <a16:creationId xmlns:a16="http://schemas.microsoft.com/office/drawing/2014/main" id="{FD2337E2-6B3B-430B-8F0C-236691AFA7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4761563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nhalte - Text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712EFA-292C-4FDE-8669-ECF55A14AF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599" y="404813"/>
            <a:ext cx="2606675" cy="27368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Bildplatzhalter 5">
            <a:extLst>
              <a:ext uri="{FF2B5EF4-FFF2-40B4-BE49-F238E27FC236}">
                <a16:creationId xmlns:a16="http://schemas.microsoft.com/office/drawing/2014/main" id="{6F1AB9C3-872C-41DD-AAFB-12824DBEE81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599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Textplatzhalter 6">
            <a:extLst>
              <a:ext uri="{FF2B5EF4-FFF2-40B4-BE49-F238E27FC236}">
                <a16:creationId xmlns:a16="http://schemas.microsoft.com/office/drawing/2014/main" id="{E9E05B2F-0577-47C9-8146-C4868416C5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09601" y="5624513"/>
            <a:ext cx="2606674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071CA00-13E3-4CD8-95FE-107C69DD6B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95663" y="404813"/>
            <a:ext cx="2592387" cy="27368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Bildplatzhalter 5">
            <a:extLst>
              <a:ext uri="{FF2B5EF4-FFF2-40B4-BE49-F238E27FC236}">
                <a16:creationId xmlns:a16="http://schemas.microsoft.com/office/drawing/2014/main" id="{9EF6DC9D-F43A-4B05-BC55-F3417C310F5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395663" y="3429000"/>
            <a:ext cx="2592387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9C69ADDD-319E-4394-8BC9-FC045CE0722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95663" y="5624513"/>
            <a:ext cx="2592387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2870569-2112-4A6F-963E-3D12B28F16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03950" y="404812"/>
            <a:ext cx="2592388" cy="27368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D28AB6FB-FFC3-4AE6-90AB-D58E7C728BA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03949" y="3429000"/>
            <a:ext cx="2592388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6">
            <a:extLst>
              <a:ext uri="{FF2B5EF4-FFF2-40B4-BE49-F238E27FC236}">
                <a16:creationId xmlns:a16="http://schemas.microsoft.com/office/drawing/2014/main" id="{744C123A-AE63-4AD9-ACB1-ADF41031505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03950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6651BA5-A3F0-4102-8AB5-302B2F2EFD2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975725" y="404812"/>
            <a:ext cx="2606675" cy="2736850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Bildplatzhalter 5">
            <a:extLst>
              <a:ext uri="{FF2B5EF4-FFF2-40B4-BE49-F238E27FC236}">
                <a16:creationId xmlns:a16="http://schemas.microsoft.com/office/drawing/2014/main" id="{F80E9119-D6F6-4FA2-9F16-025406D0F87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975725" y="3429000"/>
            <a:ext cx="2606675" cy="2195514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55313796-962D-4CF1-AC12-A82B830904C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990012" y="5624513"/>
            <a:ext cx="2592388" cy="433387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66634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7D54C4-ACE0-4B7B-B43C-B80F732EA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4"/>
            <a:ext cx="10972800" cy="6477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418165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94271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vollfläch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07AA28B-E0BB-4588-9126-08A9723C34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9D899A4-C882-4DED-9C15-ACC467479FE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5D0AE451-788D-480F-872A-9EB3DCE41B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203950" y="6057900"/>
            <a:ext cx="5378450" cy="44158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0536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66489563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3733801"/>
            <a:ext cx="10972800" cy="914400"/>
          </a:xfrm>
        </p:spPr>
        <p:txBody>
          <a:bodyPr/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968241"/>
            <a:ext cx="10972800" cy="873760"/>
          </a:xfr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024173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Blau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3CC3083-A26C-4FFF-ABB9-A52A975CA52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988050" y="0"/>
            <a:ext cx="6203950" cy="6858000"/>
          </a:xfrm>
        </p:spPr>
        <p:txBody>
          <a:bodyPr/>
          <a:lstStyle/>
          <a:p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508875" cy="6858000"/>
          </a:xfrm>
          <a:custGeom>
            <a:avLst/>
            <a:gdLst>
              <a:gd name="connsiteX0" fmla="*/ 0 w 6924675"/>
              <a:gd name="connsiteY0" fmla="*/ 0 h 6858000"/>
              <a:gd name="connsiteX1" fmla="*/ 692467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6924675"/>
              <a:gd name="connsiteY0" fmla="*/ 0 h 6858000"/>
              <a:gd name="connsiteX1" fmla="*/ 568642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6924675"/>
              <a:gd name="connsiteY0" fmla="*/ 0 h 6858000"/>
              <a:gd name="connsiteX1" fmla="*/ 6283325 w 6924675"/>
              <a:gd name="connsiteY1" fmla="*/ 0 h 6858000"/>
              <a:gd name="connsiteX2" fmla="*/ 6924675 w 6924675"/>
              <a:gd name="connsiteY2" fmla="*/ 6858000 h 6858000"/>
              <a:gd name="connsiteX3" fmla="*/ 0 w 6924675"/>
              <a:gd name="connsiteY3" fmla="*/ 6858000 h 6858000"/>
              <a:gd name="connsiteX4" fmla="*/ 0 w 6924675"/>
              <a:gd name="connsiteY4" fmla="*/ 0 h 6858000"/>
              <a:gd name="connsiteX0" fmla="*/ 0 w 7508875"/>
              <a:gd name="connsiteY0" fmla="*/ 0 h 6858000"/>
              <a:gd name="connsiteX1" fmla="*/ 6283325 w 7508875"/>
              <a:gd name="connsiteY1" fmla="*/ 0 h 6858000"/>
              <a:gd name="connsiteX2" fmla="*/ 7508875 w 7508875"/>
              <a:gd name="connsiteY2" fmla="*/ 6858000 h 6858000"/>
              <a:gd name="connsiteX3" fmla="*/ 0 w 7508875"/>
              <a:gd name="connsiteY3" fmla="*/ 6858000 h 6858000"/>
              <a:gd name="connsiteX4" fmla="*/ 0 w 750887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08875" h="6858000">
                <a:moveTo>
                  <a:pt x="0" y="0"/>
                </a:moveTo>
                <a:lnTo>
                  <a:pt x="6283325" y="0"/>
                </a:lnTo>
                <a:lnTo>
                  <a:pt x="7508875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5378450" cy="2268539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5378450" cy="2700338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3896708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Weiß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5378450" cy="863601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3141662"/>
            <a:ext cx="3506788" cy="2700337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6D9D1B83-BB64-4D87-85E3-7B792A9EDEC1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4343400" y="-2537398"/>
            <a:ext cx="13780478" cy="14516845"/>
          </a:xfrm>
          <a:custGeom>
            <a:avLst/>
            <a:gdLst>
              <a:gd name="connsiteX0" fmla="*/ 6162192 w 13780478"/>
              <a:gd name="connsiteY0" fmla="*/ 0 h 14516845"/>
              <a:gd name="connsiteX1" fmla="*/ 12500658 w 13780478"/>
              <a:gd name="connsiteY1" fmla="*/ 0 h 14516845"/>
              <a:gd name="connsiteX2" fmla="*/ 13780478 w 13780478"/>
              <a:gd name="connsiteY2" fmla="*/ 7258316 h 14516845"/>
              <a:gd name="connsiteX3" fmla="*/ 7258530 w 13780478"/>
              <a:gd name="connsiteY3" fmla="*/ 7258316 h 14516845"/>
              <a:gd name="connsiteX4" fmla="*/ 0 w 13780478"/>
              <a:gd name="connsiteY4" fmla="*/ 14516845 h 14516845"/>
              <a:gd name="connsiteX5" fmla="*/ 212 w 13780478"/>
              <a:gd name="connsiteY5" fmla="*/ 6162191 h 14516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780478" h="14516845">
                <a:moveTo>
                  <a:pt x="6162192" y="0"/>
                </a:moveTo>
                <a:lnTo>
                  <a:pt x="12500658" y="0"/>
                </a:lnTo>
                <a:lnTo>
                  <a:pt x="13780478" y="7258316"/>
                </a:lnTo>
                <a:lnTo>
                  <a:pt x="7258530" y="7258316"/>
                </a:lnTo>
                <a:lnTo>
                  <a:pt x="0" y="14516845"/>
                </a:lnTo>
                <a:lnTo>
                  <a:pt x="212" y="6162191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50841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nittsbeginn_Farbe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4"/>
            <a:ext cx="3506788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599" y="2461846"/>
            <a:ext cx="3506789" cy="1254492"/>
          </a:xfrm>
          <a:prstGeom prst="rect">
            <a:avLst/>
          </a:prstGeom>
        </p:spPr>
        <p:txBody>
          <a:bodyPr anchor="t" anchorCtr="0"/>
          <a:lstStyle>
            <a:lvl1pPr>
              <a:defRPr lang="de-DE" dirty="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23" name="Bildplatzhalter 22">
            <a:extLst>
              <a:ext uri="{FF2B5EF4-FFF2-40B4-BE49-F238E27FC236}">
                <a16:creationId xmlns:a16="http://schemas.microsoft.com/office/drawing/2014/main" id="{26D725AF-5383-4E5D-A2D3-3FABBEC0B67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1768456" y="-9550923"/>
            <a:ext cx="13977778" cy="25385171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07534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3">
            <a:extLst>
              <a:ext uri="{FF2B5EF4-FFF2-40B4-BE49-F238E27FC236}">
                <a16:creationId xmlns:a16="http://schemas.microsoft.com/office/drawing/2014/main" id="{2664A485-C158-4BFC-B46D-7201DF28B9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116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Titel 1">
            <a:extLst>
              <a:ext uri="{FF2B5EF4-FFF2-40B4-BE49-F238E27FC236}">
                <a16:creationId xmlns:a16="http://schemas.microsoft.com/office/drawing/2014/main" id="{B33AC041-1A6E-42F5-81A2-02C98A0F2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accent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Untertitel 2">
            <a:extLst>
              <a:ext uri="{FF2B5EF4-FFF2-40B4-BE49-F238E27FC236}">
                <a16:creationId xmlns:a16="http://schemas.microsoft.com/office/drawing/2014/main" id="{DA15133A-699F-4D35-8F40-4E67A2D2CB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404811"/>
            <a:ext cx="1980000" cy="660000"/>
          </a:xfrm>
          <a:prstGeom prst="rect">
            <a:avLst/>
          </a:prstGeom>
        </p:spPr>
      </p:pic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8BF6A3ED-341B-442E-8210-E4319907CA7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rgbClr val="00008C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8296932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Zitat_Farb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D79737FE-1C79-470F-BA5B-0406C5992B8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7061B13-C907-4A87-B55A-8284A73D5D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10972800" cy="4173438"/>
          </a:xfrm>
        </p:spPr>
        <p:txBody>
          <a:bodyPr/>
          <a:lstStyle>
            <a:lvl1pPr>
              <a:defRPr lang="de-DE" sz="3200" i="1" dirty="0">
                <a:solidFill>
                  <a:schemeClr val="bg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354320"/>
            <a:ext cx="10972800" cy="487680"/>
          </a:xfrm>
        </p:spPr>
        <p:txBody>
          <a:bodyPr anchor="b" anchorCtr="0"/>
          <a:lstStyle>
            <a:lvl1pPr>
              <a:defRPr lang="en-US" sz="14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EA048EAF-9787-48D5-83DB-543645FD84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655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Zitat_Farbe +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E4E10E8-4BB9-460B-9BDB-62195F7C8E1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0C75E21A-6BBF-4B32-A70F-301838EEE21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09600" y="873125"/>
            <a:ext cx="5378450" cy="4173438"/>
          </a:xfrm>
        </p:spPr>
        <p:txBody>
          <a:bodyPr/>
          <a:lstStyle>
            <a:lvl1pPr>
              <a:defRPr lang="de-DE" sz="3600" b="0" i="1" kern="1200" dirty="0">
                <a:solidFill>
                  <a:schemeClr val="tx1"/>
                </a:solidFill>
                <a:latin typeface="Noto Serif Light" panose="02020502060505020204" pitchFamily="18"/>
                <a:ea typeface="Noto Serif Light" panose="02020502060505020204" pitchFamily="18"/>
                <a:cs typeface="Noto Serif Light" panose="02020502060505020204" pitchFamily="18"/>
              </a:defRPr>
            </a:lvl1pPr>
          </a:lstStyle>
          <a:p>
            <a:pPr lvl="0"/>
            <a:r>
              <a:rPr lang="de-DE" dirty="0"/>
              <a:t>Zitat</a:t>
            </a:r>
          </a:p>
        </p:txBody>
      </p:sp>
      <p:sp>
        <p:nvSpPr>
          <p:cNvPr id="6" name="Textplatzhalter 6">
            <a:extLst>
              <a:ext uri="{FF2B5EF4-FFF2-40B4-BE49-F238E27FC236}">
                <a16:creationId xmlns:a16="http://schemas.microsoft.com/office/drawing/2014/main" id="{26026BCD-A072-422C-AB4B-2FA548C4F71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09600" y="5624512"/>
            <a:ext cx="5378450" cy="433387"/>
          </a:xfrm>
        </p:spPr>
        <p:txBody>
          <a:bodyPr anchor="b" anchorCtr="0"/>
          <a:lstStyle>
            <a:lvl1pPr>
              <a:defRPr sz="1400" i="0">
                <a:latin typeface="+mj-lt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Wer wird zitiert, Quelle</a:t>
            </a:r>
            <a:endParaRPr lang="en-US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5A73340-69A4-498B-8B80-80BE3D07728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9" name="Bildplatzhalter 8">
            <a:extLst>
              <a:ext uri="{FF2B5EF4-FFF2-40B4-BE49-F238E27FC236}">
                <a16:creationId xmlns:a16="http://schemas.microsoft.com/office/drawing/2014/main" id="{2EB2E58B-9728-4374-A113-BCFD69F6357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515598" y="-4693921"/>
            <a:ext cx="10770898" cy="19561127"/>
          </a:xfrm>
          <a:custGeom>
            <a:avLst/>
            <a:gdLst>
              <a:gd name="connsiteX0" fmla="*/ 6127784 w 13977778"/>
              <a:gd name="connsiteY0" fmla="*/ 0 h 25385171"/>
              <a:gd name="connsiteX1" fmla="*/ 13977778 w 13977778"/>
              <a:gd name="connsiteY1" fmla="*/ 7849993 h 25385171"/>
              <a:gd name="connsiteX2" fmla="*/ 13977778 w 13977778"/>
              <a:gd name="connsiteY2" fmla="*/ 19429729 h 25385171"/>
              <a:gd name="connsiteX3" fmla="*/ 8022336 w 13977778"/>
              <a:gd name="connsiteY3" fmla="*/ 25385171 h 25385171"/>
              <a:gd name="connsiteX4" fmla="*/ 0 w 13977778"/>
              <a:gd name="connsiteY4" fmla="*/ 19767992 h 25385171"/>
              <a:gd name="connsiteX5" fmla="*/ 6127960 w 13977778"/>
              <a:gd name="connsiteY5" fmla="*/ 13640034 h 25385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977778" h="25385171">
                <a:moveTo>
                  <a:pt x="6127784" y="0"/>
                </a:moveTo>
                <a:lnTo>
                  <a:pt x="13977778" y="7849993"/>
                </a:lnTo>
                <a:lnTo>
                  <a:pt x="13977778" y="19429729"/>
                </a:lnTo>
                <a:lnTo>
                  <a:pt x="8022336" y="25385171"/>
                </a:lnTo>
                <a:lnTo>
                  <a:pt x="0" y="19767992"/>
                </a:lnTo>
                <a:lnTo>
                  <a:pt x="6127960" y="13640034"/>
                </a:lnTo>
                <a:close/>
              </a:path>
            </a:pathLst>
          </a:custGeom>
          <a:solidFill>
            <a:schemeClr val="bg2">
              <a:lumMod val="95000"/>
            </a:schemeClr>
          </a:solidFill>
        </p:spPr>
        <p:txBody>
          <a:bodyPr wrap="square">
            <a:noAutofit/>
          </a:bodyPr>
          <a:lstStyle/>
          <a:p>
            <a:r>
              <a:rPr lang="de-DE" smtClean="0"/>
              <a:t>Bild durch Klicken auf Symbol hinzufügen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5307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-7056120"/>
            <a:ext cx="23070503" cy="23070503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1" y="2997200"/>
            <a:ext cx="10972800" cy="719138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1" y="4297679"/>
            <a:ext cx="10972800" cy="1544321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7901769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DA03FB50-6373-4EEB-AE2A-E41E5293A9C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158240" y="-6925627"/>
            <a:ext cx="14660880" cy="1466088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D88D79D-95E0-48C6-B019-1226D5FFE88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1F6757A7-BF21-40B3-87C7-F536EB125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8A27A73C-FDCC-408D-8A9B-5EBAC19162E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49373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7369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5" name="Grafik 7">
            <a:extLst>
              <a:ext uri="{FF2B5EF4-FFF2-40B4-BE49-F238E27FC236}">
                <a16:creationId xmlns:a16="http://schemas.microsoft.com/office/drawing/2014/main" id="{ACAEB40F-408E-4739-B8F1-87C3D3468D0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-5498743" y="-5465484"/>
            <a:ext cx="17788812" cy="17788968"/>
            <a:chOff x="-14264640" y="-3715061"/>
            <a:chExt cx="22488583" cy="22488781"/>
          </a:xfrm>
          <a:solidFill>
            <a:schemeClr val="accent2"/>
          </a:solidFill>
        </p:grpSpPr>
        <p:sp>
          <p:nvSpPr>
            <p:cNvPr id="6" name="Freihandform: Form 5">
              <a:extLst>
                <a:ext uri="{FF2B5EF4-FFF2-40B4-BE49-F238E27FC236}">
                  <a16:creationId xmlns:a16="http://schemas.microsoft.com/office/drawing/2014/main" id="{A195269A-E3C2-4E88-93E3-F49E631252D9}"/>
                </a:ext>
              </a:extLst>
            </p:cNvPr>
            <p:cNvSpPr/>
            <p:nvPr/>
          </p:nvSpPr>
          <p:spPr>
            <a:xfrm>
              <a:off x="-7293192" y="-3715061"/>
              <a:ext cx="15517136" cy="14730115"/>
            </a:xfrm>
            <a:custGeom>
              <a:avLst/>
              <a:gdLst>
                <a:gd name="connsiteX0" fmla="*/ 15517137 w 15517136"/>
                <a:gd name="connsiteY0" fmla="*/ 13362007 h 14730115"/>
                <a:gd name="connsiteX1" fmla="*/ 7758668 w 15517136"/>
                <a:gd name="connsiteY1" fmla="*/ 14730115 h 14730115"/>
                <a:gd name="connsiteX2" fmla="*/ 7758668 w 15517136"/>
                <a:gd name="connsiteY2" fmla="*/ 7758667 h 14730115"/>
                <a:gd name="connsiteX3" fmla="*/ 0 w 15517136"/>
                <a:gd name="connsiteY3" fmla="*/ 0 h 14730115"/>
                <a:gd name="connsiteX4" fmla="*/ 8930316 w 15517136"/>
                <a:gd name="connsiteY4" fmla="*/ 198 h 14730115"/>
                <a:gd name="connsiteX5" fmla="*/ 15517137 w 15517136"/>
                <a:gd name="connsiteY5" fmla="*/ 6586821 h 14730115"/>
                <a:gd name="connsiteX6" fmla="*/ 15517137 w 15517136"/>
                <a:gd name="connsiteY6" fmla="*/ 13362007 h 1473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136" h="14730115">
                  <a:moveTo>
                    <a:pt x="15517137" y="13362007"/>
                  </a:moveTo>
                  <a:lnTo>
                    <a:pt x="7758668" y="14730115"/>
                  </a:lnTo>
                  <a:lnTo>
                    <a:pt x="7758668" y="7758667"/>
                  </a:lnTo>
                  <a:lnTo>
                    <a:pt x="0" y="0"/>
                  </a:lnTo>
                  <a:lnTo>
                    <a:pt x="8930316" y="198"/>
                  </a:lnTo>
                  <a:lnTo>
                    <a:pt x="15517137" y="6586821"/>
                  </a:lnTo>
                  <a:lnTo>
                    <a:pt x="15517137" y="13362007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ihandform: Form 6">
              <a:extLst>
                <a:ext uri="{FF2B5EF4-FFF2-40B4-BE49-F238E27FC236}">
                  <a16:creationId xmlns:a16="http://schemas.microsoft.com/office/drawing/2014/main" id="{1539E4E4-5E00-4985-8757-11EFDE979DB4}"/>
                </a:ext>
              </a:extLst>
            </p:cNvPr>
            <p:cNvSpPr/>
            <p:nvPr/>
          </p:nvSpPr>
          <p:spPr>
            <a:xfrm>
              <a:off x="-14264640" y="4043604"/>
              <a:ext cx="15517334" cy="14730114"/>
            </a:xfrm>
            <a:custGeom>
              <a:avLst/>
              <a:gdLst>
                <a:gd name="connsiteX0" fmla="*/ 0 w 15517334"/>
                <a:gd name="connsiteY0" fmla="*/ 1368109 h 14730114"/>
                <a:gd name="connsiteX1" fmla="*/ 7758470 w 15517334"/>
                <a:gd name="connsiteY1" fmla="*/ 0 h 14730114"/>
                <a:gd name="connsiteX2" fmla="*/ 7758470 w 15517334"/>
                <a:gd name="connsiteY2" fmla="*/ 6971449 h 14730114"/>
                <a:gd name="connsiteX3" fmla="*/ 15517335 w 15517334"/>
                <a:gd name="connsiteY3" fmla="*/ 14730115 h 14730114"/>
                <a:gd name="connsiteX4" fmla="*/ 6586822 w 15517334"/>
                <a:gd name="connsiteY4" fmla="*/ 14730115 h 14730114"/>
                <a:gd name="connsiteX5" fmla="*/ 0 w 15517334"/>
                <a:gd name="connsiteY5" fmla="*/ 8143294 h 14730114"/>
                <a:gd name="connsiteX6" fmla="*/ 0 w 15517334"/>
                <a:gd name="connsiteY6" fmla="*/ 1368109 h 14730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517334" h="14730114">
                  <a:moveTo>
                    <a:pt x="0" y="1368109"/>
                  </a:moveTo>
                  <a:lnTo>
                    <a:pt x="7758470" y="0"/>
                  </a:lnTo>
                  <a:lnTo>
                    <a:pt x="7758470" y="6971449"/>
                  </a:lnTo>
                  <a:lnTo>
                    <a:pt x="15517335" y="14730115"/>
                  </a:lnTo>
                  <a:lnTo>
                    <a:pt x="6586822" y="14730115"/>
                  </a:lnTo>
                  <a:lnTo>
                    <a:pt x="0" y="8143294"/>
                  </a:lnTo>
                  <a:lnTo>
                    <a:pt x="0" y="1368109"/>
                  </a:lnTo>
                  <a:close/>
                </a:path>
              </a:pathLst>
            </a:custGeom>
            <a:grpFill/>
            <a:ln w="197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599" y="1052513"/>
            <a:ext cx="7250113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599" y="2286952"/>
            <a:ext cx="7250113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65121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8B1607CC-7926-42F8-A9D4-9EB30CCC42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4874240" y="-12475330"/>
            <a:ext cx="44978353" cy="3180865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09600" y="1052513"/>
            <a:ext cx="4441826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609600" y="2286952"/>
            <a:ext cx="4441826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DD72FC72-0865-4AAF-8322-C3045B84570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50039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8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A26BB01A-29ED-4144-A31A-DD51B560616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445953" y="-7589795"/>
            <a:ext cx="39323474" cy="23368550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" y="1052513"/>
            <a:ext cx="53340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</a:t>
            </a:r>
            <a:br>
              <a:rPr lang="de-DE" dirty="0"/>
            </a:br>
            <a:r>
              <a:rPr lang="de-DE" dirty="0"/>
              <a:t>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5334000" cy="1089659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8C077647-9C5F-4C27-93BC-289003A545F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56427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AAA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4A585B0F-EAE3-4972-B2DD-61B691A3719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13568399" y="-22289839"/>
            <a:ext cx="37239647" cy="53967254"/>
          </a:xfrm>
          <a:prstGeom prst="rect">
            <a:avLst/>
          </a:prstGeom>
        </p:spPr>
      </p:pic>
      <p:sp>
        <p:nvSpPr>
          <p:cNvPr id="11" name="Titel 1">
            <a:extLst>
              <a:ext uri="{FF2B5EF4-FFF2-40B4-BE49-F238E27FC236}">
                <a16:creationId xmlns:a16="http://schemas.microsoft.com/office/drawing/2014/main" id="{53F19BAF-18FD-44C8-85CA-F8853215C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052513"/>
            <a:ext cx="10972800" cy="914400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2" name="Textplatzhalter 8">
            <a:extLst>
              <a:ext uri="{FF2B5EF4-FFF2-40B4-BE49-F238E27FC236}">
                <a16:creationId xmlns:a16="http://schemas.microsoft.com/office/drawing/2014/main" id="{7CA3D32E-E2F8-4C0E-AF41-451C832967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286952"/>
            <a:ext cx="10972800" cy="1142048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accent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DA0901FF-14F3-43C6-9205-4A412557C2A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28294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seite_variabel_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BE95944-ACF5-4BF5-8A9C-A6B4D5A92BF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FBB6767-F2B8-4BAA-BF07-3F9A160B300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2484427" y="-5069549"/>
            <a:ext cx="18380919" cy="1821111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C91A62C-18CD-4962-933C-7CEB68A0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873125"/>
            <a:ext cx="10972800" cy="914400"/>
          </a:xfrm>
          <a:prstGeom prst="rect">
            <a:avLst/>
          </a:prstGeom>
        </p:spPr>
        <p:txBody>
          <a:bodyPr tIns="0"/>
          <a:lstStyle>
            <a:lvl1pPr>
              <a:defRPr sz="36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EDD549F4-C90A-437D-902A-3E9CE85D8A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2107565"/>
            <a:ext cx="10972800" cy="87376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69618791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_Blau-Bl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7D9BDB7B-ED04-48F9-A597-5D65D94A307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6200000">
            <a:off x="-4760594" y="-4145914"/>
            <a:ext cx="17099914" cy="17099914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429000"/>
            <a:ext cx="10972800" cy="21962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5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dirty="0"/>
              <a:t>Master-Untertitelformat bearbeiten</a:t>
            </a:r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46172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4560104"/>
            <a:ext cx="7250113" cy="128189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094696"/>
            <a:ext cx="7250113" cy="1123950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7733818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9AD44A7-FBE6-494B-B2A9-85542E1AEE5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-2633468" y="-5918273"/>
            <a:ext cx="18354113" cy="18354113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1CBF57BC-B38C-414F-92BB-F40579F88EE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B2B44DCF-A510-4A00-82ED-05FBF8B59ED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116388" y="6207760"/>
            <a:ext cx="5599112" cy="286068"/>
          </a:xfrm>
        </p:spPr>
        <p:txBody>
          <a:bodyPr anchor="b" anchorCtr="0"/>
          <a:lstStyle>
            <a:lvl1pPr>
              <a:defRPr sz="1200" i="0">
                <a:solidFill>
                  <a:schemeClr val="bg1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39804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13">
            <a:extLst>
              <a:ext uri="{FF2B5EF4-FFF2-40B4-BE49-F238E27FC236}">
                <a16:creationId xmlns:a16="http://schemas.microsoft.com/office/drawing/2014/main" id="{1974DA36-F6FF-4071-9FE9-C71612DFE91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endParaRPr lang="de-DE"/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FED2FBAC-C92F-4FEA-8170-E94EC94CC14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3500000">
            <a:off x="-4681402" y="-7532589"/>
            <a:ext cx="21582744" cy="21582744"/>
          </a:xfrm>
          <a:prstGeom prst="rect">
            <a:avLst/>
          </a:prstGeom>
        </p:spPr>
      </p:pic>
      <p:pic>
        <p:nvPicPr>
          <p:cNvPr id="4" name="Grafik 3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79C7FCDB-8A5F-4D8C-B998-2CC83B8C890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1" y="404813"/>
            <a:ext cx="1981199" cy="660400"/>
          </a:xfrm>
          <a:prstGeom prst="rect">
            <a:avLst/>
          </a:prstGeom>
        </p:spPr>
      </p:pic>
      <p:sp>
        <p:nvSpPr>
          <p:cNvPr id="5" name="Textplatzhalter 6">
            <a:extLst>
              <a:ext uri="{FF2B5EF4-FFF2-40B4-BE49-F238E27FC236}">
                <a16:creationId xmlns:a16="http://schemas.microsoft.com/office/drawing/2014/main" id="{FFB4AAEC-A7C5-4365-B424-8E68D40435B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558926" y="6177280"/>
            <a:ext cx="5581650" cy="316548"/>
          </a:xfrm>
        </p:spPr>
        <p:txBody>
          <a:bodyPr anchor="b" anchorCtr="0"/>
          <a:lstStyle>
            <a:lvl1pPr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65763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seite_variabel + Bild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8DD5EDA3-D92A-4B08-8595-D60EA53E8AB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FA055B95-2710-46A2-8317-9CAA31D48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752599"/>
            <a:ext cx="4441825" cy="1382897"/>
          </a:xfrm>
          <a:prstGeom prst="rect">
            <a:avLst/>
          </a:prstGeom>
        </p:spPr>
        <p:txBody>
          <a:bodyPr tIns="0"/>
          <a:lstStyle>
            <a:lvl1pPr>
              <a:defRPr lang="de-DE" dirty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A522852-F16F-46A0-B72D-3039550F8A3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4459102"/>
            <a:ext cx="4441824" cy="1382897"/>
          </a:xfrm>
          <a:prstGeom prst="rect">
            <a:avLst/>
          </a:prstGeom>
        </p:spPr>
        <p:txBody>
          <a:bodyPr anchor="b" anchorCtr="0"/>
          <a:lstStyle>
            <a:lvl1pPr>
              <a:defRPr lang="de-DE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144DEC0-CBFA-4BDA-A78C-86ED757F727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7B07D508-A251-41EA-8DE7-638920575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267325" y="0"/>
            <a:ext cx="10255588" cy="6858000"/>
          </a:xfrm>
          <a:custGeom>
            <a:avLst/>
            <a:gdLst>
              <a:gd name="connsiteX0" fmla="*/ 0 w 10255588"/>
              <a:gd name="connsiteY0" fmla="*/ 0 h 6858000"/>
              <a:gd name="connsiteX1" fmla="*/ 10255588 w 10255588"/>
              <a:gd name="connsiteY1" fmla="*/ 0 h 6858000"/>
              <a:gd name="connsiteX2" fmla="*/ 10255588 w 10255588"/>
              <a:gd name="connsiteY2" fmla="*/ 6858000 h 6858000"/>
              <a:gd name="connsiteX3" fmla="*/ 1215823 w 102555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255588" h="6858000">
                <a:moveTo>
                  <a:pt x="0" y="0"/>
                </a:moveTo>
                <a:lnTo>
                  <a:pt x="10255588" y="0"/>
                </a:lnTo>
                <a:lnTo>
                  <a:pt x="10255588" y="6858000"/>
                </a:lnTo>
                <a:lnTo>
                  <a:pt x="1215823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1" name="Textplatzhalter 6">
            <a:extLst>
              <a:ext uri="{FF2B5EF4-FFF2-40B4-BE49-F238E27FC236}">
                <a16:creationId xmlns:a16="http://schemas.microsoft.com/office/drawing/2014/main" id="{15365122-AA94-4D9A-8BDB-BC7E3297FD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796338" y="6057900"/>
            <a:ext cx="2786062" cy="435928"/>
          </a:xfrm>
        </p:spPr>
        <p:txBody>
          <a:bodyPr anchor="b" anchorCtr="0"/>
          <a:lstStyle>
            <a:lvl1pPr algn="r">
              <a:defRPr sz="1200" i="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Bildunterschrift und © Copyright</a:t>
            </a:r>
            <a:endParaRPr lang="en-US" dirty="0"/>
          </a:p>
        </p:txBody>
      </p:sp>
      <p:pic>
        <p:nvPicPr>
          <p:cNvPr id="11" name="Grafik 10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3CEFA202-FC75-4BA0-ACC7-222E3B636ED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1651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A579EDF-77CB-4860-8B94-3DF47A80CB2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609850"/>
            <a:ext cx="7250113" cy="3015446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36726"/>
            <a:ext cx="7250113" cy="539750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2994302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F57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2488013"/>
            <a:ext cx="7250113" cy="3137283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390651"/>
            <a:ext cx="7250113" cy="771524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164202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58C2EC5D-CAE6-4D0D-876A-759A0D2C36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1" y="2800350"/>
            <a:ext cx="6315074" cy="2449174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1741089"/>
            <a:ext cx="7250113" cy="771524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CEC26066-137F-4859-8099-2F31E34E412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89954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962400"/>
            <a:ext cx="10972800" cy="1662895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37490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282760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elfolie_Shape_fi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76E57C58-43E6-4DA0-BC7D-0DB0606AB59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4CFE8FF-710D-4BD6-BF09-5899F316B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itel 1">
            <a:extLst>
              <a:ext uri="{FF2B5EF4-FFF2-40B4-BE49-F238E27FC236}">
                <a16:creationId xmlns:a16="http://schemas.microsoft.com/office/drawing/2014/main" id="{1E516721-5786-4D57-87BF-FB724C98CD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3716338"/>
            <a:ext cx="10972800" cy="1908957"/>
          </a:xfrm>
          <a:prstGeom prst="rect">
            <a:avLst/>
          </a:prstGeom>
        </p:spPr>
        <p:txBody>
          <a:bodyPr anchor="t"/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67F963C2-5833-44AC-B450-8D1C60C751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089150"/>
            <a:ext cx="10972800" cy="1404937"/>
          </a:xfrm>
        </p:spPr>
        <p:txBody>
          <a:bodyPr anchor="b"/>
          <a:lstStyle>
            <a:lvl1pPr marL="0" indent="0" algn="l">
              <a:buNone/>
              <a:defRPr sz="20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 dirty="0"/>
          </a:p>
        </p:txBody>
      </p:sp>
      <p:pic>
        <p:nvPicPr>
          <p:cNvPr id="9" name="Grafik 8" descr="Logo der TUD: einfarbig blau, Bildelement (punktsymetrische Anordnung zweier gleicher flächiger Winkelelemente) rechts daneben dreizeiliger Text: Technische Universität Dresden">
            <a:extLst>
              <a:ext uri="{FF2B5EF4-FFF2-40B4-BE49-F238E27FC236}">
                <a16:creationId xmlns:a16="http://schemas.microsoft.com/office/drawing/2014/main" id="{CB286486-4081-46A3-8FB1-838C770D442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09600" y="404813"/>
            <a:ext cx="1980000" cy="660000"/>
          </a:xfrm>
          <a:prstGeom prst="rect">
            <a:avLst/>
          </a:prstGeom>
        </p:spPr>
      </p:pic>
      <p:sp>
        <p:nvSpPr>
          <p:cNvPr id="12" name="Textplatzhalter 2">
            <a:extLst>
              <a:ext uri="{FF2B5EF4-FFF2-40B4-BE49-F238E27FC236}">
                <a16:creationId xmlns:a16="http://schemas.microsoft.com/office/drawing/2014/main" id="{EDF80472-EDBA-4F61-808F-F1F3B41F7DD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" y="6312025"/>
            <a:ext cx="7833064" cy="256573"/>
          </a:xfrm>
        </p:spPr>
        <p:txBody>
          <a:bodyPr/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45435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image" Target="../media/image2.sv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4.xml"/><Relationship Id="rId7" Type="http://schemas.openxmlformats.org/officeDocument/2006/relationships/slideLayout" Target="../slideLayouts/slideLayout3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41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="" xmlns:asvg="http://schemas.microsoft.com/office/drawing/2016/SVG/main" r:embed="rId34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F5E54477-AC5B-4EB3-AE9F-0854A752BD2F}"/>
              </a:ext>
            </a:extLst>
          </p:cNvPr>
          <p:cNvSpPr txBox="1"/>
          <p:nvPr userDrawn="1"/>
        </p:nvSpPr>
        <p:spPr>
          <a:xfrm>
            <a:off x="1558925" y="6308279"/>
            <a:ext cx="7237413" cy="18466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DE" sz="1200" kern="1200" dirty="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(Verkürzter) Titel </a:t>
            </a:r>
            <a:r>
              <a:rPr lang="de-DE" sz="1200" kern="1200" dirty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der </a:t>
            </a:r>
            <a:r>
              <a:rPr lang="de-DE" sz="1200" kern="1200" dirty="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Arbeit </a:t>
            </a:r>
            <a:r>
              <a:rPr lang="de-DE" sz="1200" kern="1200" dirty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• </a:t>
            </a:r>
            <a:r>
              <a:rPr lang="de-DE" sz="1200" kern="1200" dirty="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Vorname Nachname </a:t>
            </a:r>
            <a:r>
              <a:rPr lang="de-DE" sz="1200" kern="1200" dirty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• Seite </a:t>
            </a:r>
            <a:fld id="{BB345A75-B580-4544-AA90-56924E4BB115}" type="slidenum">
              <a:rPr lang="de-DE" sz="1200" kern="1200" smtClean="0">
                <a:solidFill>
                  <a:srgbClr val="00008C"/>
                </a:solidFill>
                <a:latin typeface="+mn-lt"/>
                <a:ea typeface="+mn-ea"/>
                <a:cs typeface="+mn-cs"/>
              </a:rPr>
              <a:t>‹Nr.›</a:t>
            </a:fld>
            <a:endParaRPr lang="en-US" sz="1200" kern="1200" dirty="0">
              <a:solidFill>
                <a:srgbClr val="00008C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12152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705" r:id="rId3"/>
    <p:sldLayoutId id="2147483780" r:id="rId4"/>
    <p:sldLayoutId id="2147483781" r:id="rId5"/>
    <p:sldLayoutId id="2147483782" r:id="rId6"/>
    <p:sldLayoutId id="2147483783" r:id="rId7"/>
    <p:sldLayoutId id="2147483776" r:id="rId8"/>
    <p:sldLayoutId id="2147483784" r:id="rId9"/>
    <p:sldLayoutId id="2147483785" r:id="rId10"/>
    <p:sldLayoutId id="2147483769" r:id="rId11"/>
    <p:sldLayoutId id="2147483778" r:id="rId12"/>
    <p:sldLayoutId id="2147483779" r:id="rId13"/>
    <p:sldLayoutId id="2147483710" r:id="rId14"/>
    <p:sldLayoutId id="2147483652" r:id="rId15"/>
    <p:sldLayoutId id="2147483709" r:id="rId16"/>
    <p:sldLayoutId id="2147483656" r:id="rId17"/>
    <p:sldLayoutId id="2147483665" r:id="rId18"/>
    <p:sldLayoutId id="2147483657" r:id="rId19"/>
    <p:sldLayoutId id="2147483666" r:id="rId20"/>
    <p:sldLayoutId id="2147483654" r:id="rId21"/>
    <p:sldLayoutId id="2147483655" r:id="rId22"/>
    <p:sldLayoutId id="2147483694" r:id="rId23"/>
    <p:sldLayoutId id="2147483695" r:id="rId24"/>
    <p:sldLayoutId id="2147483696" r:id="rId25"/>
    <p:sldLayoutId id="2147483777" r:id="rId26"/>
    <p:sldLayoutId id="2147483771" r:id="rId27"/>
    <p:sldLayoutId id="2147483772" r:id="rId28"/>
    <p:sldLayoutId id="2147483773" r:id="rId29"/>
    <p:sldLayoutId id="2147483775" r:id="rId30"/>
    <p:sldLayoutId id="2147483774" r:id="rId3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  <p15:guide id="36" orient="horz" pos="3543" userDrawn="1">
          <p15:clr>
            <a:srgbClr val="F26B43"/>
          </p15:clr>
        </p15:guide>
        <p15:guide id="37" orient="horz" pos="197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elplatzhalter 25">
            <a:extLst>
              <a:ext uri="{FF2B5EF4-FFF2-40B4-BE49-F238E27FC236}">
                <a16:creationId xmlns:a16="http://schemas.microsoft.com/office/drawing/2014/main" id="{A5CE2D21-B81F-483B-9FE8-AF317984B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404813"/>
            <a:ext cx="10972800" cy="647700"/>
          </a:xfrm>
          <a:prstGeom prst="rect">
            <a:avLst/>
          </a:prstGeom>
        </p:spPr>
        <p:txBody>
          <a:bodyPr vert="horz" lIns="0" tIns="108000" rIns="0" bIns="0" rtlCol="0" anchor="t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C6FA640-4158-403C-98E2-E7FCEBC540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736725"/>
            <a:ext cx="10972801" cy="43168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 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F0A8DA4-796C-4D83-A511-7E33ECC1953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=""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09600" y="6288480"/>
            <a:ext cx="514349" cy="164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1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06" r:id="rId8"/>
    <p:sldLayoutId id="2147483767" r:id="rId9"/>
    <p:sldLayoutId id="2147483768" r:id="rId10"/>
    <p:sldLayoutId id="214748377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333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457200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690563" indent="-1730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Open Sans" panose="020B0606030504020204" pitchFamily="34" charset="0"/>
        <a:buChar char="—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514350" indent="-171450" algn="l" defTabSz="914400" rtl="0" eaLnBrk="1" latinLnBrk="0" hangingPunct="1">
        <a:lnSpc>
          <a:spcPct val="100000"/>
        </a:lnSpc>
        <a:spcBef>
          <a:spcPts val="5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" indent="-114300" algn="l" defTabSz="914400" rtl="0" eaLnBrk="1" latinLnBrk="0" hangingPunct="1">
        <a:lnSpc>
          <a:spcPct val="100000"/>
        </a:lnSpc>
        <a:spcBef>
          <a:spcPts val="500"/>
        </a:spcBef>
        <a:buFont typeface="Open Sans" panose="020B0606030504020204" pitchFamily="34" charset="0"/>
        <a:buChar char="­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800100" indent="-1143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55" userDrawn="1">
          <p15:clr>
            <a:srgbClr val="F26B43"/>
          </p15:clr>
        </p15:guide>
        <p15:guide id="3" pos="384" userDrawn="1">
          <p15:clr>
            <a:srgbClr val="F26B43"/>
          </p15:clr>
        </p15:guide>
        <p15:guide id="4" pos="7296" userDrawn="1">
          <p15:clr>
            <a:srgbClr val="F26B43"/>
          </p15:clr>
        </p15:guide>
        <p15:guide id="5" pos="846" userDrawn="1">
          <p15:clr>
            <a:srgbClr val="F26B43"/>
          </p15:clr>
        </p15:guide>
        <p15:guide id="6" pos="982" userDrawn="1">
          <p15:clr>
            <a:srgbClr val="F26B43"/>
          </p15:clr>
        </p15:guide>
        <p15:guide id="7" pos="1436" userDrawn="1">
          <p15:clr>
            <a:srgbClr val="F26B43"/>
          </p15:clr>
        </p15:guide>
        <p15:guide id="8" pos="1560" userDrawn="1">
          <p15:clr>
            <a:srgbClr val="F26B43"/>
          </p15:clr>
        </p15:guide>
        <p15:guide id="9" pos="2026" userDrawn="1">
          <p15:clr>
            <a:srgbClr val="F26B43"/>
          </p15:clr>
        </p15:guide>
        <p15:guide id="10" pos="2139" userDrawn="1">
          <p15:clr>
            <a:srgbClr val="F26B43"/>
          </p15:clr>
        </p15:guide>
        <p15:guide id="11" pos="2593" userDrawn="1">
          <p15:clr>
            <a:srgbClr val="F26B43"/>
          </p15:clr>
        </p15:guide>
        <p15:guide id="12" pos="2736" userDrawn="1">
          <p15:clr>
            <a:srgbClr val="F26B43"/>
          </p15:clr>
        </p15:guide>
        <p15:guide id="13" pos="3182" userDrawn="1">
          <p15:clr>
            <a:srgbClr val="F26B43"/>
          </p15:clr>
        </p15:guide>
        <p15:guide id="14" pos="3318" userDrawn="1">
          <p15:clr>
            <a:srgbClr val="F26B43"/>
          </p15:clr>
        </p15:guide>
        <p15:guide id="15" pos="3772" userDrawn="1">
          <p15:clr>
            <a:srgbClr val="F26B43"/>
          </p15:clr>
        </p15:guide>
        <p15:guide id="16" pos="3908" userDrawn="1">
          <p15:clr>
            <a:srgbClr val="F26B43"/>
          </p15:clr>
        </p15:guide>
        <p15:guide id="17" pos="4362" userDrawn="1">
          <p15:clr>
            <a:srgbClr val="F26B43"/>
          </p15:clr>
        </p15:guide>
        <p15:guide id="18" pos="4498" userDrawn="1">
          <p15:clr>
            <a:srgbClr val="F26B43"/>
          </p15:clr>
        </p15:guide>
        <p15:guide id="19" pos="4951" userDrawn="1">
          <p15:clr>
            <a:srgbClr val="F26B43"/>
          </p15:clr>
        </p15:guide>
        <p15:guide id="20" pos="5087" userDrawn="1">
          <p15:clr>
            <a:srgbClr val="F26B43"/>
          </p15:clr>
        </p15:guide>
        <p15:guide id="21" pos="5541" userDrawn="1">
          <p15:clr>
            <a:srgbClr val="F26B43"/>
          </p15:clr>
        </p15:guide>
        <p15:guide id="22" pos="5654" userDrawn="1">
          <p15:clr>
            <a:srgbClr val="F26B43"/>
          </p15:clr>
        </p15:guide>
        <p15:guide id="23" pos="6120" userDrawn="1">
          <p15:clr>
            <a:srgbClr val="F26B43"/>
          </p15:clr>
        </p15:guide>
        <p15:guide id="24" pos="6244" userDrawn="1">
          <p15:clr>
            <a:srgbClr val="F26B43"/>
          </p15:clr>
        </p15:guide>
        <p15:guide id="25" pos="6698" userDrawn="1">
          <p15:clr>
            <a:srgbClr val="F26B43"/>
          </p15:clr>
        </p15:guide>
        <p15:guide id="26" pos="6834" userDrawn="1">
          <p15:clr>
            <a:srgbClr val="F26B43"/>
          </p15:clr>
        </p15:guide>
        <p15:guide id="27" orient="horz" pos="2160" userDrawn="1">
          <p15:clr>
            <a:srgbClr val="F26B43"/>
          </p15:clr>
        </p15:guide>
        <p15:guide id="28" orient="horz" pos="4065" userDrawn="1">
          <p15:clr>
            <a:srgbClr val="F26B43"/>
          </p15:clr>
        </p15:guide>
        <p15:guide id="29" orient="horz" pos="3816" userDrawn="1">
          <p15:clr>
            <a:srgbClr val="F26B43"/>
          </p15:clr>
        </p15:guide>
        <p15:guide id="30" orient="horz" pos="663" userDrawn="1">
          <p15:clr>
            <a:srgbClr val="F26B43"/>
          </p15:clr>
        </p15:guide>
        <p15:guide id="31" orient="horz" pos="550" userDrawn="1">
          <p15:clr>
            <a:srgbClr val="F26B43"/>
          </p15:clr>
        </p15:guide>
        <p15:guide id="32" orient="horz" pos="2341" userDrawn="1">
          <p15:clr>
            <a:srgbClr val="F26B43"/>
          </p15:clr>
        </p15:guide>
        <p15:guide id="33" orient="horz" pos="1888" userDrawn="1">
          <p15:clr>
            <a:srgbClr val="F26B43"/>
          </p15:clr>
        </p15:guide>
        <p15:guide id="34" orient="horz" pos="3680" userDrawn="1">
          <p15:clr>
            <a:srgbClr val="F26B43"/>
          </p15:clr>
        </p15:guide>
        <p15:guide id="35" orient="horz" pos="109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392127-A6D4-4DE7-B042-2AE843D731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Titel der studentischen Arbeit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91F6330-C39B-4485-AD3C-BF8578A251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Verteidigung der Diplomarbeit/Studienarbeit/… </a:t>
            </a: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>Vorname Nachname // Datum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8245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FF68764-1122-4848-ADDD-58EA605AA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Überschrift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E76C346-CC58-4E44-9FA1-A2D9C5F9C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1600" b="1" dirty="0" smtClean="0">
                <a:solidFill>
                  <a:schemeClr val="tx2"/>
                </a:solidFill>
              </a:rPr>
              <a:t>Text</a:t>
            </a:r>
          </a:p>
          <a:p>
            <a:r>
              <a:rPr lang="de-DE" sz="1600" dirty="0" smtClean="0">
                <a:solidFill>
                  <a:schemeClr val="tx2"/>
                </a:solidFill>
              </a:rPr>
              <a:t>Mehr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Stichpunkt 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Stichpunkt 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de-DE" sz="1600" dirty="0">
              <a:solidFill>
                <a:schemeClr val="tx2"/>
              </a:solidFill>
            </a:endParaRPr>
          </a:p>
          <a:p>
            <a:r>
              <a:rPr lang="de-DE" sz="1600" b="1" dirty="0" smtClean="0">
                <a:solidFill>
                  <a:schemeClr val="tx2"/>
                </a:solidFill>
              </a:rPr>
              <a:t>Denken Sie daran, die Fußzeile in der Masteransicht anzupassen!</a:t>
            </a:r>
            <a:endParaRPr lang="de-DE" sz="1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804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0FF68764-1122-4848-ADDD-58EA605AA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tx2"/>
                </a:solidFill>
              </a:rPr>
              <a:t>Tipps und Hinweise für die Präsentation/Verteidigung</a:t>
            </a:r>
            <a:endParaRPr lang="de-DE" dirty="0">
              <a:solidFill>
                <a:schemeClr val="tx2"/>
              </a:solidFill>
            </a:endParaRPr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E76C346-CC58-4E44-9FA1-A2D9C5F9C1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Die Dauer der Präsentation sollte ca. 20 min bei Studien-/Beleg-/Diplomarbeiten etc. betragen, bis zu 30 Minuten bei einem Oberseminar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Bitte keine separate Folie mit Darstellung der Gliederung oder Agenda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Bitte nicht zu viele Animationen (keine einzeln erscheinenden Sätze auf jeder Folie o. ä.)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Wir freuen uns über die Verwendung der Farben des Corporate Designs (siehe folgende Folie)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Aktivieren Sie unter „Ansicht“ / „Anzeigen“ das Kästchen „Führungslinien“, um sich beim Verschieben von Text und Bildern orientieren zu können.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Achten Sie darauf, dass alles gut lesbar ist! Dazu zählen auch Beschriftungen in Abbildungen – besonders gefährdet sind Achsenbeschriftungen und Legenden. Sind diese schwer lesbar und die Schriftgröße kann nicht (mit vertretbarem Aufwand) angepasst werden, so sollten Textfelder mit entsprechender Beschriftung darübergelegt werden.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1600" dirty="0" smtClean="0">
                <a:solidFill>
                  <a:schemeClr val="tx2"/>
                </a:solidFill>
              </a:rPr>
              <a:t>Denken Sie daran, das </a:t>
            </a:r>
            <a:r>
              <a:rPr lang="de-DE" sz="1600" dirty="0" err="1" smtClean="0">
                <a:solidFill>
                  <a:schemeClr val="tx2"/>
                </a:solidFill>
              </a:rPr>
              <a:t>pdf</a:t>
            </a:r>
            <a:r>
              <a:rPr lang="de-DE" sz="1600" dirty="0" smtClean="0">
                <a:solidFill>
                  <a:schemeClr val="tx2"/>
                </a:solidFill>
              </a:rPr>
              <a:t>-Dokument Ihrer Arbeit in der Verteidigung „griffbereit“ bzw. schon geöffnet zu haben. So kann bei der Befragung ggfs. Im Dokument etwas gezeigt/erklärt werden.</a:t>
            </a:r>
            <a:endParaRPr lang="de-DE" sz="1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669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63E8F6C8-3424-434A-977D-2E381AC6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TUD Farben</a:t>
            </a:r>
            <a:endParaRPr lang="en-US" dirty="0"/>
          </a:p>
        </p:txBody>
      </p:sp>
      <p:grpSp>
        <p:nvGrpSpPr>
          <p:cNvPr id="71" name="Gruppieren 70">
            <a:extLst>
              <a:ext uri="{FF2B5EF4-FFF2-40B4-BE49-F238E27FC236}">
                <a16:creationId xmlns:a16="http://schemas.microsoft.com/office/drawing/2014/main" id="{E5D52C39-7129-4BAC-83B2-BC7CC36C7900}"/>
              </a:ext>
            </a:extLst>
          </p:cNvPr>
          <p:cNvGrpSpPr/>
          <p:nvPr/>
        </p:nvGrpSpPr>
        <p:grpSpPr>
          <a:xfrm>
            <a:off x="609600" y="3152775"/>
            <a:ext cx="11439525" cy="1106488"/>
            <a:chOff x="609600" y="2609850"/>
            <a:chExt cx="11439525" cy="1106488"/>
          </a:xfrm>
        </p:grpSpPr>
        <p:sp>
          <p:nvSpPr>
            <p:cNvPr id="10" name="Rechteck 9">
              <a:extLst>
                <a:ext uri="{FF2B5EF4-FFF2-40B4-BE49-F238E27FC236}">
                  <a16:creationId xmlns:a16="http://schemas.microsoft.com/office/drawing/2014/main" id="{1FC3AD65-8337-40EA-88E3-B0A8EEB820D4}"/>
                </a:ext>
              </a:extLst>
            </p:cNvPr>
            <p:cNvSpPr/>
            <p:nvPr/>
          </p:nvSpPr>
          <p:spPr>
            <a:xfrm>
              <a:off x="609600" y="2609850"/>
              <a:ext cx="733425" cy="381000"/>
            </a:xfrm>
            <a:prstGeom prst="rect">
              <a:avLst/>
            </a:prstGeom>
            <a:solidFill>
              <a:srgbClr val="2F57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FE25C7C2-63CE-47E9-A199-B615234159FA}"/>
                </a:ext>
              </a:extLst>
            </p:cNvPr>
            <p:cNvSpPr/>
            <p:nvPr/>
          </p:nvSpPr>
          <p:spPr>
            <a:xfrm>
              <a:off x="1889522" y="2609850"/>
              <a:ext cx="733425" cy="381000"/>
            </a:xfrm>
            <a:prstGeom prst="rect">
              <a:avLst/>
            </a:prstGeom>
            <a:solidFill>
              <a:srgbClr val="7369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FD7EEEF-4DC0-46B5-9B4F-E8AED738FCA3}"/>
                </a:ext>
              </a:extLst>
            </p:cNvPr>
            <p:cNvSpPr/>
            <p:nvPr/>
          </p:nvSpPr>
          <p:spPr>
            <a:xfrm>
              <a:off x="3169444" y="2609850"/>
              <a:ext cx="733425" cy="381000"/>
            </a:xfrm>
            <a:prstGeom prst="rect">
              <a:avLst/>
            </a:prstGeom>
            <a:solidFill>
              <a:srgbClr val="BC158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hteck 12">
              <a:extLst>
                <a:ext uri="{FF2B5EF4-FFF2-40B4-BE49-F238E27FC236}">
                  <a16:creationId xmlns:a16="http://schemas.microsoft.com/office/drawing/2014/main" id="{459AE714-FBEC-4415-8E6C-E4B3ADE523E9}"/>
                </a:ext>
              </a:extLst>
            </p:cNvPr>
            <p:cNvSpPr/>
            <p:nvPr/>
          </p:nvSpPr>
          <p:spPr>
            <a:xfrm>
              <a:off x="4449366" y="2609850"/>
              <a:ext cx="733425" cy="381000"/>
            </a:xfrm>
            <a:prstGeom prst="rect">
              <a:avLst/>
            </a:prstGeom>
            <a:solidFill>
              <a:srgbClr val="D20F4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hteck 13">
              <a:extLst>
                <a:ext uri="{FF2B5EF4-FFF2-40B4-BE49-F238E27FC236}">
                  <a16:creationId xmlns:a16="http://schemas.microsoft.com/office/drawing/2014/main" id="{BA3EF785-ECD3-4474-B482-2F3805D7C1A5}"/>
                </a:ext>
              </a:extLst>
            </p:cNvPr>
            <p:cNvSpPr/>
            <p:nvPr/>
          </p:nvSpPr>
          <p:spPr>
            <a:xfrm>
              <a:off x="5729288" y="2609850"/>
              <a:ext cx="733425" cy="381000"/>
            </a:xfrm>
            <a:prstGeom prst="rect">
              <a:avLst/>
            </a:prstGeom>
            <a:solidFill>
              <a:srgbClr val="C85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84ECD5B7-3900-4884-A382-8DEB480B10F1}"/>
                </a:ext>
              </a:extLst>
            </p:cNvPr>
            <p:cNvSpPr/>
            <p:nvPr/>
          </p:nvSpPr>
          <p:spPr>
            <a:xfrm>
              <a:off x="7009210" y="2609850"/>
              <a:ext cx="733425" cy="381000"/>
            </a:xfrm>
            <a:prstGeom prst="rect">
              <a:avLst/>
            </a:prstGeom>
            <a:solidFill>
              <a:srgbClr val="FFC7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3DB30718-7156-48F7-887E-E8CC188CFDA7}"/>
                </a:ext>
              </a:extLst>
            </p:cNvPr>
            <p:cNvSpPr/>
            <p:nvPr/>
          </p:nvSpPr>
          <p:spPr>
            <a:xfrm>
              <a:off x="8289132" y="2609850"/>
              <a:ext cx="733425" cy="381000"/>
            </a:xfrm>
            <a:prstGeom prst="rect">
              <a:avLst/>
            </a:prstGeom>
            <a:solidFill>
              <a:srgbClr val="767A2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D120921B-0757-4264-BF3D-1E5FDDD63614}"/>
                </a:ext>
              </a:extLst>
            </p:cNvPr>
            <p:cNvSpPr/>
            <p:nvPr/>
          </p:nvSpPr>
          <p:spPr>
            <a:xfrm>
              <a:off x="9569054" y="2609850"/>
              <a:ext cx="733425" cy="381000"/>
            </a:xfrm>
            <a:prstGeom prst="rect">
              <a:avLst/>
            </a:prstGeom>
            <a:solidFill>
              <a:srgbClr val="007D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25DFB171-B7F2-4262-A1ED-1DFEA8A78F62}"/>
                </a:ext>
              </a:extLst>
            </p:cNvPr>
            <p:cNvSpPr/>
            <p:nvPr/>
          </p:nvSpPr>
          <p:spPr>
            <a:xfrm>
              <a:off x="10848975" y="2609850"/>
              <a:ext cx="733425" cy="381000"/>
            </a:xfrm>
            <a:prstGeom prst="rect">
              <a:avLst/>
            </a:prstGeom>
            <a:solidFill>
              <a:srgbClr val="0A777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feld 44">
              <a:extLst>
                <a:ext uri="{FF2B5EF4-FFF2-40B4-BE49-F238E27FC236}">
                  <a16:creationId xmlns:a16="http://schemas.microsoft.com/office/drawing/2014/main" id="{A0B61FC9-92DE-4BF9-8408-FD004145574F}"/>
                </a:ext>
              </a:extLst>
            </p:cNvPr>
            <p:cNvSpPr txBox="1"/>
            <p:nvPr/>
          </p:nvSpPr>
          <p:spPr>
            <a:xfrm>
              <a:off x="60960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en-US" sz="800" dirty="0" err="1"/>
                <a:t>Blau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#2F57B2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47 / 87 / 178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50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3050-R90B</a:t>
              </a:r>
            </a:p>
          </p:txBody>
        </p:sp>
        <p:sp>
          <p:nvSpPr>
            <p:cNvPr id="46" name="Textfeld 45">
              <a:extLst>
                <a:ext uri="{FF2B5EF4-FFF2-40B4-BE49-F238E27FC236}">
                  <a16:creationId xmlns:a16="http://schemas.microsoft.com/office/drawing/2014/main" id="{B54B16F4-BD41-4EE8-B67B-79B4C18725B2}"/>
                </a:ext>
              </a:extLst>
            </p:cNvPr>
            <p:cNvSpPr txBox="1"/>
            <p:nvPr/>
          </p:nvSpPr>
          <p:spPr>
            <a:xfrm>
              <a:off x="188952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#7369BE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115 / 105 / 190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64 / 62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2050-R60B</a:t>
              </a:r>
            </a:p>
          </p:txBody>
        </p:sp>
        <p:sp>
          <p:nvSpPr>
            <p:cNvPr id="47" name="Textfeld 46">
              <a:extLst>
                <a:ext uri="{FF2B5EF4-FFF2-40B4-BE49-F238E27FC236}">
                  <a16:creationId xmlns:a16="http://schemas.microsoft.com/office/drawing/2014/main" id="{97172466-33ED-4CC1-92DE-5502E8AB8393}"/>
                </a:ext>
              </a:extLst>
            </p:cNvPr>
            <p:cNvSpPr txBox="1"/>
            <p:nvPr/>
          </p:nvSpPr>
          <p:spPr>
            <a:xfrm>
              <a:off x="316944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#BC1589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188 / 21 / 137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30 / 96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2060-R40B</a:t>
              </a:r>
            </a:p>
          </p:txBody>
        </p:sp>
        <p:sp>
          <p:nvSpPr>
            <p:cNvPr id="48" name="Textfeld 47">
              <a:extLst>
                <a:ext uri="{FF2B5EF4-FFF2-40B4-BE49-F238E27FC236}">
                  <a16:creationId xmlns:a16="http://schemas.microsoft.com/office/drawing/2014/main" id="{DEE3163C-D613-4E28-9A9C-09979C7175C2}"/>
                </a:ext>
              </a:extLst>
            </p:cNvPr>
            <p:cNvSpPr txBox="1"/>
            <p:nvPr/>
          </p:nvSpPr>
          <p:spPr>
            <a:xfrm>
              <a:off x="4449366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#D20F41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210 / 15 / 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100 / 60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1080-R</a:t>
              </a:r>
              <a:endParaRPr lang="en-US" sz="800" dirty="0"/>
            </a:p>
          </p:txBody>
        </p:sp>
        <p:sp>
          <p:nvSpPr>
            <p:cNvPr id="49" name="Textfeld 48">
              <a:extLst>
                <a:ext uri="{FF2B5EF4-FFF2-40B4-BE49-F238E27FC236}">
                  <a16:creationId xmlns:a16="http://schemas.microsoft.com/office/drawing/2014/main" id="{8ADAC513-C015-41BE-8F24-4F71D1D97649}"/>
                </a:ext>
              </a:extLst>
            </p:cNvPr>
            <p:cNvSpPr txBox="1"/>
            <p:nvPr/>
          </p:nvSpPr>
          <p:spPr>
            <a:xfrm>
              <a:off x="5729288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Orange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#C85000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80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90 / 100 / 20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2075-Y70R</a:t>
              </a:r>
            </a:p>
          </p:txBody>
        </p:sp>
        <p:sp>
          <p:nvSpPr>
            <p:cNvPr id="50" name="Textfeld 49">
              <a:extLst>
                <a:ext uri="{FF2B5EF4-FFF2-40B4-BE49-F238E27FC236}">
                  <a16:creationId xmlns:a16="http://schemas.microsoft.com/office/drawing/2014/main" id="{7A3F46FD-A442-404E-9C2C-744A39C9E27F}"/>
                </a:ext>
              </a:extLst>
            </p:cNvPr>
            <p:cNvSpPr txBox="1"/>
            <p:nvPr/>
          </p:nvSpPr>
          <p:spPr>
            <a:xfrm>
              <a:off x="7009210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#FFC700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199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25 / 100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0580-Y10R</a:t>
              </a:r>
            </a:p>
          </p:txBody>
        </p:sp>
        <p:sp>
          <p:nvSpPr>
            <p:cNvPr id="51" name="Textfeld 50">
              <a:extLst>
                <a:ext uri="{FF2B5EF4-FFF2-40B4-BE49-F238E27FC236}">
                  <a16:creationId xmlns:a16="http://schemas.microsoft.com/office/drawing/2014/main" id="{E249D392-89A6-4E56-B61E-6A07B539BA89}"/>
                </a:ext>
              </a:extLst>
            </p:cNvPr>
            <p:cNvSpPr txBox="1"/>
            <p:nvPr/>
          </p:nvSpPr>
          <p:spPr>
            <a:xfrm>
              <a:off x="8289132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#767A23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118 / 122 / 35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50 / 35 / 100 / 22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4040-G80Y</a:t>
              </a:r>
            </a:p>
          </p:txBody>
        </p:sp>
        <p:sp>
          <p:nvSpPr>
            <p:cNvPr id="52" name="Textfeld 51">
              <a:extLst>
                <a:ext uri="{FF2B5EF4-FFF2-40B4-BE49-F238E27FC236}">
                  <a16:creationId xmlns:a16="http://schemas.microsoft.com/office/drawing/2014/main" id="{D1588A47-C981-46CA-9716-0258B0E95FBD}"/>
                </a:ext>
              </a:extLst>
            </p:cNvPr>
            <p:cNvSpPr txBox="1"/>
            <p:nvPr/>
          </p:nvSpPr>
          <p:spPr>
            <a:xfrm>
              <a:off x="9569054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#007D4B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125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90 / 0 / 80 / 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3050-G</a:t>
              </a:r>
            </a:p>
          </p:txBody>
        </p:sp>
        <p:sp>
          <p:nvSpPr>
            <p:cNvPr id="53" name="Textfeld 52">
              <a:extLst>
                <a:ext uri="{FF2B5EF4-FFF2-40B4-BE49-F238E27FC236}">
                  <a16:creationId xmlns:a16="http://schemas.microsoft.com/office/drawing/2014/main" id="{17B21D9B-AEC8-4E96-8A67-3F7A3E453047}"/>
                </a:ext>
              </a:extLst>
            </p:cNvPr>
            <p:cNvSpPr txBox="1"/>
            <p:nvPr/>
          </p:nvSpPr>
          <p:spPr>
            <a:xfrm>
              <a:off x="10848975" y="310078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#0A777F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10 / 119 / 127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10 / 30 / 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3060-B10G</a:t>
              </a:r>
            </a:p>
          </p:txBody>
        </p:sp>
      </p:grpSp>
      <p:grpSp>
        <p:nvGrpSpPr>
          <p:cNvPr id="63" name="Gruppieren 62">
            <a:extLst>
              <a:ext uri="{FF2B5EF4-FFF2-40B4-BE49-F238E27FC236}">
                <a16:creationId xmlns:a16="http://schemas.microsoft.com/office/drawing/2014/main" id="{0D2C28E4-D483-4DB7-9ED4-146FA2DA7A26}"/>
              </a:ext>
            </a:extLst>
          </p:cNvPr>
          <p:cNvGrpSpPr/>
          <p:nvPr/>
        </p:nvGrpSpPr>
        <p:grpSpPr>
          <a:xfrm>
            <a:off x="596900" y="4681538"/>
            <a:ext cx="11452225" cy="1120775"/>
            <a:chOff x="596900" y="4138613"/>
            <a:chExt cx="11452225" cy="1120775"/>
          </a:xfrm>
        </p:grpSpPr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C03525DC-6B00-499C-A028-67779E2A1795}"/>
                </a:ext>
              </a:extLst>
            </p:cNvPr>
            <p:cNvSpPr/>
            <p:nvPr/>
          </p:nvSpPr>
          <p:spPr>
            <a:xfrm>
              <a:off x="596900" y="4138613"/>
              <a:ext cx="733425" cy="381000"/>
            </a:xfrm>
            <a:prstGeom prst="rect">
              <a:avLst/>
            </a:prstGeom>
            <a:solidFill>
              <a:srgbClr val="97C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hteck 19">
              <a:extLst>
                <a:ext uri="{FF2B5EF4-FFF2-40B4-BE49-F238E27FC236}">
                  <a16:creationId xmlns:a16="http://schemas.microsoft.com/office/drawing/2014/main" id="{7AD4994E-0655-4410-90DA-75EB1594F8A6}"/>
                </a:ext>
              </a:extLst>
            </p:cNvPr>
            <p:cNvSpPr/>
            <p:nvPr/>
          </p:nvSpPr>
          <p:spPr>
            <a:xfrm>
              <a:off x="1878409" y="4138613"/>
              <a:ext cx="733425" cy="381000"/>
            </a:xfrm>
            <a:prstGeom prst="rect">
              <a:avLst/>
            </a:prstGeom>
            <a:solidFill>
              <a:srgbClr val="C8C8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71E777B2-6E6B-40FC-A9D7-346217FF6FE6}"/>
                </a:ext>
              </a:extLst>
            </p:cNvPr>
            <p:cNvSpPr/>
            <p:nvPr/>
          </p:nvSpPr>
          <p:spPr>
            <a:xfrm>
              <a:off x="3159918" y="4138613"/>
              <a:ext cx="733425" cy="381000"/>
            </a:xfrm>
            <a:prstGeom prst="rect">
              <a:avLst/>
            </a:prstGeom>
            <a:solidFill>
              <a:srgbClr val="FFB9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1C8F898A-1C62-42E9-8192-36E04C8F0EE0}"/>
                </a:ext>
              </a:extLst>
            </p:cNvPr>
            <p:cNvSpPr/>
            <p:nvPr/>
          </p:nvSpPr>
          <p:spPr>
            <a:xfrm>
              <a:off x="4441427" y="4138613"/>
              <a:ext cx="733425" cy="381000"/>
            </a:xfrm>
            <a:prstGeom prst="rect">
              <a:avLst/>
            </a:prstGeom>
            <a:solidFill>
              <a:srgbClr val="FFAA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C9445892-E2B6-4CB0-B2AC-9B9033502294}"/>
                </a:ext>
              </a:extLst>
            </p:cNvPr>
            <p:cNvSpPr/>
            <p:nvPr/>
          </p:nvSpPr>
          <p:spPr>
            <a:xfrm>
              <a:off x="5722936" y="4138613"/>
              <a:ext cx="733425" cy="381000"/>
            </a:xfrm>
            <a:prstGeom prst="rect">
              <a:avLst/>
            </a:prstGeom>
            <a:solidFill>
              <a:srgbClr val="FFBE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hteck 23">
              <a:extLst>
                <a:ext uri="{FF2B5EF4-FFF2-40B4-BE49-F238E27FC236}">
                  <a16:creationId xmlns:a16="http://schemas.microsoft.com/office/drawing/2014/main" id="{8F867D91-C7AB-4064-9152-940A22934B92}"/>
                </a:ext>
              </a:extLst>
            </p:cNvPr>
            <p:cNvSpPr/>
            <p:nvPr/>
          </p:nvSpPr>
          <p:spPr>
            <a:xfrm>
              <a:off x="7004445" y="4138613"/>
              <a:ext cx="733425" cy="381000"/>
            </a:xfrm>
            <a:prstGeom prst="rect">
              <a:avLst/>
            </a:prstGeom>
            <a:solidFill>
              <a:srgbClr val="FFE4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4F98B275-7272-42A4-BE21-CF6574D92787}"/>
                </a:ext>
              </a:extLst>
            </p:cNvPr>
            <p:cNvSpPr/>
            <p:nvPr/>
          </p:nvSpPr>
          <p:spPr>
            <a:xfrm>
              <a:off x="8285954" y="4138613"/>
              <a:ext cx="733425" cy="381000"/>
            </a:xfrm>
            <a:prstGeom prst="rect">
              <a:avLst/>
            </a:prstGeom>
            <a:solidFill>
              <a:srgbClr val="D2DC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hteck 25">
              <a:extLst>
                <a:ext uri="{FF2B5EF4-FFF2-40B4-BE49-F238E27FC236}">
                  <a16:creationId xmlns:a16="http://schemas.microsoft.com/office/drawing/2014/main" id="{CC35FD80-87D7-40D1-828C-CBB0CFA5E700}"/>
                </a:ext>
              </a:extLst>
            </p:cNvPr>
            <p:cNvSpPr/>
            <p:nvPr/>
          </p:nvSpPr>
          <p:spPr>
            <a:xfrm>
              <a:off x="9567463" y="4138613"/>
              <a:ext cx="733425" cy="381000"/>
            </a:xfrm>
            <a:prstGeom prst="rect">
              <a:avLst/>
            </a:prstGeom>
            <a:solidFill>
              <a:srgbClr val="8CE6A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290DCA2F-F522-4203-A40A-363C1B073648}"/>
                </a:ext>
              </a:extLst>
            </p:cNvPr>
            <p:cNvSpPr/>
            <p:nvPr/>
          </p:nvSpPr>
          <p:spPr>
            <a:xfrm>
              <a:off x="10848975" y="4138613"/>
              <a:ext cx="733425" cy="381000"/>
            </a:xfrm>
            <a:prstGeom prst="rect">
              <a:avLst/>
            </a:prstGeom>
            <a:solidFill>
              <a:srgbClr val="8CE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feld 53">
              <a:extLst>
                <a:ext uri="{FF2B5EF4-FFF2-40B4-BE49-F238E27FC236}">
                  <a16:creationId xmlns:a16="http://schemas.microsoft.com/office/drawing/2014/main" id="{EE5E6E0E-9E7E-4985-B2BB-6B0229531741}"/>
                </a:ext>
              </a:extLst>
            </p:cNvPr>
            <p:cNvSpPr txBox="1"/>
            <p:nvPr/>
          </p:nvSpPr>
          <p:spPr>
            <a:xfrm>
              <a:off x="60960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Blau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#97C6FF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151 / 198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43 / 15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1040-R90B</a:t>
              </a:r>
            </a:p>
          </p:txBody>
        </p:sp>
        <p:sp>
          <p:nvSpPr>
            <p:cNvPr id="55" name="Textfeld 54">
              <a:extLst>
                <a:ext uri="{FF2B5EF4-FFF2-40B4-BE49-F238E27FC236}">
                  <a16:creationId xmlns:a16="http://schemas.microsoft.com/office/drawing/2014/main" id="{80A1ABE7-6E52-4F47-A7F0-403DD26EB0AC}"/>
                </a:ext>
              </a:extLst>
            </p:cNvPr>
            <p:cNvSpPr txBox="1"/>
            <p:nvPr/>
          </p:nvSpPr>
          <p:spPr>
            <a:xfrm>
              <a:off x="188952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Violett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#C8C8FF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200 / 200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20 / 20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0520-R60B</a:t>
              </a:r>
            </a:p>
          </p:txBody>
        </p:sp>
        <p:sp>
          <p:nvSpPr>
            <p:cNvPr id="56" name="Textfeld 55">
              <a:extLst>
                <a:ext uri="{FF2B5EF4-FFF2-40B4-BE49-F238E27FC236}">
                  <a16:creationId xmlns:a16="http://schemas.microsoft.com/office/drawing/2014/main" id="{C505F438-4057-4F6D-844A-D28EFD633C30}"/>
                </a:ext>
              </a:extLst>
            </p:cNvPr>
            <p:cNvSpPr txBox="1"/>
            <p:nvPr/>
          </p:nvSpPr>
          <p:spPr>
            <a:xfrm>
              <a:off x="316944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Magenta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#FFB9FF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185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30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0520-R40B</a:t>
              </a:r>
            </a:p>
          </p:txBody>
        </p:sp>
        <p:sp>
          <p:nvSpPr>
            <p:cNvPr id="57" name="Textfeld 56">
              <a:extLst>
                <a:ext uri="{FF2B5EF4-FFF2-40B4-BE49-F238E27FC236}">
                  <a16:creationId xmlns:a16="http://schemas.microsoft.com/office/drawing/2014/main" id="{5B307C51-B940-4DA7-83B6-413E2C00CBE4}"/>
                </a:ext>
              </a:extLst>
            </p:cNvPr>
            <p:cNvSpPr txBox="1"/>
            <p:nvPr/>
          </p:nvSpPr>
          <p:spPr>
            <a:xfrm>
              <a:off x="4449366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Rot 2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#FFAAA5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255 / 170 / 165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44 / 27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1030-R</a:t>
              </a:r>
              <a:endParaRPr lang="en-US" sz="800" dirty="0"/>
            </a:p>
          </p:txBody>
        </p:sp>
        <p:sp>
          <p:nvSpPr>
            <p:cNvPr id="58" name="Textfeld 57">
              <a:extLst>
                <a:ext uri="{FF2B5EF4-FFF2-40B4-BE49-F238E27FC236}">
                  <a16:creationId xmlns:a16="http://schemas.microsoft.com/office/drawing/2014/main" id="{294D7D7D-934A-40BA-8D37-C0F89A574BFA}"/>
                </a:ext>
              </a:extLst>
            </p:cNvPr>
            <p:cNvSpPr txBox="1"/>
            <p:nvPr/>
          </p:nvSpPr>
          <p:spPr>
            <a:xfrm>
              <a:off x="5729288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fr-FR" sz="800" dirty="0"/>
                <a:t>Orange 2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 err="1"/>
                <a:t>Hex</a:t>
              </a:r>
              <a:r>
                <a:rPr lang="fr-FR" sz="800" dirty="0"/>
                <a:t>	#FFBE78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RGB	255 / 190 / 120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CMYK	0 / 30 / 55 / 0</a:t>
              </a:r>
            </a:p>
            <a:p>
              <a:pPr>
                <a:tabLst>
                  <a:tab pos="360000" algn="l"/>
                </a:tabLst>
              </a:pPr>
              <a:r>
                <a:rPr lang="fr-FR" sz="800" dirty="0"/>
                <a:t>NCS	1030-Y30R</a:t>
              </a:r>
              <a:endParaRPr lang="en-US" sz="800" dirty="0"/>
            </a:p>
          </p:txBody>
        </p:sp>
        <p:sp>
          <p:nvSpPr>
            <p:cNvPr id="59" name="Textfeld 58">
              <a:extLst>
                <a:ext uri="{FF2B5EF4-FFF2-40B4-BE49-F238E27FC236}">
                  <a16:creationId xmlns:a16="http://schemas.microsoft.com/office/drawing/2014/main" id="{97181276-56DF-49BC-AE2D-384C0E6A3CAA}"/>
                </a:ext>
              </a:extLst>
            </p:cNvPr>
            <p:cNvSpPr txBox="1"/>
            <p:nvPr/>
          </p:nvSpPr>
          <p:spPr>
            <a:xfrm>
              <a:off x="7009210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Gelb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#FFE483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228 / 131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5 / 50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0530-G90Y</a:t>
              </a:r>
            </a:p>
          </p:txBody>
        </p:sp>
        <p:sp>
          <p:nvSpPr>
            <p:cNvPr id="60" name="Textfeld 59">
              <a:extLst>
                <a:ext uri="{FF2B5EF4-FFF2-40B4-BE49-F238E27FC236}">
                  <a16:creationId xmlns:a16="http://schemas.microsoft.com/office/drawing/2014/main" id="{5A50BECD-151A-450E-9B17-40F5A8A51F52}"/>
                </a:ext>
              </a:extLst>
            </p:cNvPr>
            <p:cNvSpPr txBox="1"/>
            <p:nvPr/>
          </p:nvSpPr>
          <p:spPr>
            <a:xfrm>
              <a:off x="8289132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Oliv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#D2DC46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210 / 220 / 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25 / 0 / 81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0550-G60Y</a:t>
              </a:r>
            </a:p>
          </p:txBody>
        </p:sp>
        <p:sp>
          <p:nvSpPr>
            <p:cNvPr id="61" name="Textfeld 60">
              <a:extLst>
                <a:ext uri="{FF2B5EF4-FFF2-40B4-BE49-F238E27FC236}">
                  <a16:creationId xmlns:a16="http://schemas.microsoft.com/office/drawing/2014/main" id="{65C35EB2-9EF4-42C9-89FA-56F3DF910281}"/>
                </a:ext>
              </a:extLst>
            </p:cNvPr>
            <p:cNvSpPr txBox="1"/>
            <p:nvPr/>
          </p:nvSpPr>
          <p:spPr>
            <a:xfrm>
              <a:off x="9569054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Grün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#8CE6AA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170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45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2030-G10Y</a:t>
              </a:r>
            </a:p>
          </p:txBody>
        </p:sp>
        <p:sp>
          <p:nvSpPr>
            <p:cNvPr id="62" name="Textfeld 61">
              <a:extLst>
                <a:ext uri="{FF2B5EF4-FFF2-40B4-BE49-F238E27FC236}">
                  <a16:creationId xmlns:a16="http://schemas.microsoft.com/office/drawing/2014/main" id="{18C8F522-3AA0-4E8D-B9C7-00BEB2991CB9}"/>
                </a:ext>
              </a:extLst>
            </p:cNvPr>
            <p:cNvSpPr txBox="1"/>
            <p:nvPr/>
          </p:nvSpPr>
          <p:spPr>
            <a:xfrm>
              <a:off x="10848975" y="4643835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Türkis</a:t>
              </a:r>
              <a:r>
                <a:rPr lang="en-US" sz="800" dirty="0"/>
                <a:t> 2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#8CE6D7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140 / 230 / 215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0 / 20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1030-B30G</a:t>
              </a:r>
            </a:p>
          </p:txBody>
        </p:sp>
      </p:grpSp>
      <p:grpSp>
        <p:nvGrpSpPr>
          <p:cNvPr id="72" name="Gruppieren 71">
            <a:extLst>
              <a:ext uri="{FF2B5EF4-FFF2-40B4-BE49-F238E27FC236}">
                <a16:creationId xmlns:a16="http://schemas.microsoft.com/office/drawing/2014/main" id="{398D963C-95BC-4910-AD7E-824F016E2F76}"/>
              </a:ext>
            </a:extLst>
          </p:cNvPr>
          <p:cNvGrpSpPr/>
          <p:nvPr/>
        </p:nvGrpSpPr>
        <p:grpSpPr>
          <a:xfrm>
            <a:off x="609600" y="1309688"/>
            <a:ext cx="2019146" cy="1435100"/>
            <a:chOff x="609600" y="1052513"/>
            <a:chExt cx="2019146" cy="1435100"/>
          </a:xfrm>
        </p:grpSpPr>
        <p:sp>
          <p:nvSpPr>
            <p:cNvPr id="40" name="Rechteck 39">
              <a:extLst>
                <a:ext uri="{FF2B5EF4-FFF2-40B4-BE49-F238E27FC236}">
                  <a16:creationId xmlns:a16="http://schemas.microsoft.com/office/drawing/2014/main" id="{D91D7398-5451-4E2C-940D-03ADC617B18C}"/>
                </a:ext>
              </a:extLst>
            </p:cNvPr>
            <p:cNvSpPr/>
            <p:nvPr/>
          </p:nvSpPr>
          <p:spPr>
            <a:xfrm>
              <a:off x="616346" y="1052513"/>
              <a:ext cx="2012400" cy="684212"/>
            </a:xfrm>
            <a:prstGeom prst="rect">
              <a:avLst/>
            </a:prstGeom>
            <a:solidFill>
              <a:srgbClr val="00008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Textfeld 64">
              <a:extLst>
                <a:ext uri="{FF2B5EF4-FFF2-40B4-BE49-F238E27FC236}">
                  <a16:creationId xmlns:a16="http://schemas.microsoft.com/office/drawing/2014/main" id="{FAC4F9D5-8339-4153-B67B-7ACC8E16CCE3}"/>
                </a:ext>
              </a:extLst>
            </p:cNvPr>
            <p:cNvSpPr txBox="1"/>
            <p:nvPr/>
          </p:nvSpPr>
          <p:spPr>
            <a:xfrm>
              <a:off x="609600" y="1872060"/>
              <a:ext cx="1666875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Brillantblau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#00008C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0 / 140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80 / 5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3060-R80B</a:t>
              </a:r>
            </a:p>
          </p:txBody>
        </p:sp>
      </p:grpSp>
      <p:grpSp>
        <p:nvGrpSpPr>
          <p:cNvPr id="73" name="Gruppieren 72">
            <a:extLst>
              <a:ext uri="{FF2B5EF4-FFF2-40B4-BE49-F238E27FC236}">
                <a16:creationId xmlns:a16="http://schemas.microsoft.com/office/drawing/2014/main" id="{8AF3DAE7-8404-4007-AE1A-C23015BA371F}"/>
              </a:ext>
            </a:extLst>
          </p:cNvPr>
          <p:cNvGrpSpPr/>
          <p:nvPr/>
        </p:nvGrpSpPr>
        <p:grpSpPr>
          <a:xfrm>
            <a:off x="7009210" y="1309688"/>
            <a:ext cx="5039915" cy="1435100"/>
            <a:chOff x="7009210" y="1052513"/>
            <a:chExt cx="5039915" cy="1435100"/>
          </a:xfrm>
        </p:grpSpPr>
        <p:sp>
          <p:nvSpPr>
            <p:cNvPr id="41" name="Rechteck 40">
              <a:extLst>
                <a:ext uri="{FF2B5EF4-FFF2-40B4-BE49-F238E27FC236}">
                  <a16:creationId xmlns:a16="http://schemas.microsoft.com/office/drawing/2014/main" id="{0E41642A-5E53-4F23-8066-3BA82738D548}"/>
                </a:ext>
              </a:extLst>
            </p:cNvPr>
            <p:cNvSpPr/>
            <p:nvPr/>
          </p:nvSpPr>
          <p:spPr>
            <a:xfrm>
              <a:off x="7009210" y="1052513"/>
              <a:ext cx="733425" cy="684212"/>
            </a:xfrm>
            <a:prstGeom prst="rect">
              <a:avLst/>
            </a:prstGeom>
            <a:solidFill>
              <a:srgbClr val="00005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hteck 41">
              <a:extLst>
                <a:ext uri="{FF2B5EF4-FFF2-40B4-BE49-F238E27FC236}">
                  <a16:creationId xmlns:a16="http://schemas.microsoft.com/office/drawing/2014/main" id="{76482F71-2A0A-4B23-80EB-0CD23AF14BB6}"/>
                </a:ext>
              </a:extLst>
            </p:cNvPr>
            <p:cNvSpPr/>
            <p:nvPr/>
          </p:nvSpPr>
          <p:spPr>
            <a:xfrm>
              <a:off x="8289132" y="1052513"/>
              <a:ext cx="733425" cy="684212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hteck 42">
              <a:extLst>
                <a:ext uri="{FF2B5EF4-FFF2-40B4-BE49-F238E27FC236}">
                  <a16:creationId xmlns:a16="http://schemas.microsoft.com/office/drawing/2014/main" id="{CE15FFA5-549A-417B-A278-10F761D3342D}"/>
                </a:ext>
              </a:extLst>
            </p:cNvPr>
            <p:cNvSpPr/>
            <p:nvPr/>
          </p:nvSpPr>
          <p:spPr>
            <a:xfrm>
              <a:off x="9569054" y="1052513"/>
              <a:ext cx="733425" cy="684212"/>
            </a:xfrm>
            <a:prstGeom prst="rect">
              <a:avLst/>
            </a:prstGeom>
            <a:solidFill>
              <a:srgbClr val="323F4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hteck 43">
              <a:extLst>
                <a:ext uri="{FF2B5EF4-FFF2-40B4-BE49-F238E27FC236}">
                  <a16:creationId xmlns:a16="http://schemas.microsoft.com/office/drawing/2014/main" id="{BCA40B61-6453-41D0-BD2B-4309F57036C7}"/>
                </a:ext>
              </a:extLst>
            </p:cNvPr>
            <p:cNvSpPr/>
            <p:nvPr/>
          </p:nvSpPr>
          <p:spPr>
            <a:xfrm>
              <a:off x="10848975" y="1052513"/>
              <a:ext cx="733425" cy="684212"/>
            </a:xfrm>
            <a:prstGeom prst="rect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feld 65">
              <a:extLst>
                <a:ext uri="{FF2B5EF4-FFF2-40B4-BE49-F238E27FC236}">
                  <a16:creationId xmlns:a16="http://schemas.microsoft.com/office/drawing/2014/main" id="{10648FA2-0E4E-49FB-9604-036D1C1DD8AC}"/>
                </a:ext>
              </a:extLst>
            </p:cNvPr>
            <p:cNvSpPr txBox="1"/>
            <p:nvPr/>
          </p:nvSpPr>
          <p:spPr>
            <a:xfrm>
              <a:off x="7009210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Dunkelblau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#001450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0 / 20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100 / 70 </a:t>
              </a:r>
              <a:r>
                <a:rPr lang="en-US" sz="800"/>
                <a:t>/ 10 </a:t>
              </a:r>
              <a:r>
                <a:rPr lang="en-US" sz="800" dirty="0"/>
                <a:t>/ 60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7020-R70B</a:t>
              </a:r>
            </a:p>
          </p:txBody>
        </p:sp>
        <p:sp>
          <p:nvSpPr>
            <p:cNvPr id="67" name="Textfeld 66">
              <a:extLst>
                <a:ext uri="{FF2B5EF4-FFF2-40B4-BE49-F238E27FC236}">
                  <a16:creationId xmlns:a16="http://schemas.microsoft.com/office/drawing/2014/main" id="{28BF8421-3AF0-48E1-9F0C-05D94C393A78}"/>
                </a:ext>
              </a:extLst>
            </p:cNvPr>
            <p:cNvSpPr txBox="1"/>
            <p:nvPr/>
          </p:nvSpPr>
          <p:spPr>
            <a:xfrm>
              <a:off x="8289132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nn-NO" sz="800" dirty="0"/>
                <a:t>Schwarz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Hex	#00000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RGB	0 / 0 / 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CMYK	0 / 0 / 0 / 100</a:t>
              </a:r>
            </a:p>
            <a:p>
              <a:pPr>
                <a:tabLst>
                  <a:tab pos="360000" algn="l"/>
                </a:tabLst>
              </a:pPr>
              <a:r>
                <a:rPr lang="nn-NO" sz="800" dirty="0"/>
                <a:t>NCS	9000-N</a:t>
              </a:r>
              <a:endParaRPr lang="en-US" sz="800" dirty="0"/>
            </a:p>
          </p:txBody>
        </p:sp>
        <p:sp>
          <p:nvSpPr>
            <p:cNvPr id="68" name="Textfeld 67">
              <a:extLst>
                <a:ext uri="{FF2B5EF4-FFF2-40B4-BE49-F238E27FC236}">
                  <a16:creationId xmlns:a16="http://schemas.microsoft.com/office/drawing/2014/main" id="{FC2833BB-3657-4CB9-87DF-B812D7EC31FE}"/>
                </a:ext>
              </a:extLst>
            </p:cNvPr>
            <p:cNvSpPr txBox="1"/>
            <p:nvPr/>
          </p:nvSpPr>
          <p:spPr>
            <a:xfrm>
              <a:off x="9569054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/>
                <a:t>Grau 100%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#323F4B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50 / 63 / 75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45 / 20 / 5 / 80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8005-R80B</a:t>
              </a:r>
            </a:p>
          </p:txBody>
        </p:sp>
        <p:sp>
          <p:nvSpPr>
            <p:cNvPr id="69" name="Textfeld 68">
              <a:extLst>
                <a:ext uri="{FF2B5EF4-FFF2-40B4-BE49-F238E27FC236}">
                  <a16:creationId xmlns:a16="http://schemas.microsoft.com/office/drawing/2014/main" id="{2D11A905-2C95-4A86-9012-FE6F990FD455}"/>
                </a:ext>
              </a:extLst>
            </p:cNvPr>
            <p:cNvSpPr txBox="1"/>
            <p:nvPr/>
          </p:nvSpPr>
          <p:spPr>
            <a:xfrm>
              <a:off x="10848975" y="1872060"/>
              <a:ext cx="1200150" cy="61555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>
                <a:tabLst>
                  <a:tab pos="360000" algn="l"/>
                </a:tabLst>
              </a:pPr>
              <a:r>
                <a:rPr lang="en-US" sz="800" dirty="0" err="1"/>
                <a:t>Weiß</a:t>
              </a:r>
              <a:endParaRPr lang="en-US" sz="800" dirty="0"/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Hex	#FFFFFF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RGB	255 / 255 / 255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CMYK	0 / 0 / 0 / 0</a:t>
              </a:r>
            </a:p>
            <a:p>
              <a:pPr>
                <a:tabLst>
                  <a:tab pos="360000" algn="l"/>
                </a:tabLst>
              </a:pPr>
              <a:r>
                <a:rPr lang="en-US" sz="800" dirty="0"/>
                <a:t>NCS	0300-N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0483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Folie für „Zwischentitel“, falls benötigt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</a:t>
            </a:r>
            <a:r>
              <a:rPr lang="de-DE" dirty="0" smtClean="0"/>
              <a:t>gfs. Untertitel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10434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5">
            <a:extLst>
              <a:ext uri="{FF2B5EF4-FFF2-40B4-BE49-F238E27FC236}">
                <a16:creationId xmlns:a16="http://schemas.microsoft.com/office/drawing/2014/main" id="{A0BF1A8A-9972-4C5F-AC59-C576C6A3F19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3D79719-47EB-45E0-8573-097CCB2A7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Folie für „Zwischentitel“, falls benötigt</a:t>
            </a:r>
            <a:endParaRPr lang="de-DE" dirty="0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708341FB-0809-4F50-8B3F-6C3F0FE5911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dirty="0"/>
              <a:t>g</a:t>
            </a:r>
            <a:r>
              <a:rPr lang="de-DE" dirty="0" smtClean="0"/>
              <a:t>gfs. Untertitel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31708723"/>
      </p:ext>
    </p:extLst>
  </p:cSld>
  <p:clrMapOvr>
    <a:masterClrMapping/>
  </p:clrMapOvr>
</p:sld>
</file>

<file path=ppt/theme/theme1.xml><?xml version="1.0" encoding="utf-8"?>
<a:theme xmlns:a="http://schemas.openxmlformats.org/drawingml/2006/main" name="TUD Standard_20 pt">
  <a:themeElements>
    <a:clrScheme name="Farbset dunkel TUD CD">
      <a:dk1>
        <a:sysClr val="windowText" lastClr="000000"/>
      </a:dk1>
      <a:lt1>
        <a:sysClr val="window" lastClr="FFFFFF"/>
      </a:lt1>
      <a:dk2>
        <a:srgbClr val="00008C"/>
      </a:dk2>
      <a:lt2>
        <a:srgbClr val="FFFFFF"/>
      </a:lt2>
      <a:accent1>
        <a:srgbClr val="7369BE"/>
      </a:accent1>
      <a:accent2>
        <a:srgbClr val="BC1589"/>
      </a:accent2>
      <a:accent3>
        <a:srgbClr val="C85000"/>
      </a:accent3>
      <a:accent4>
        <a:srgbClr val="FFC700"/>
      </a:accent4>
      <a:accent5>
        <a:srgbClr val="2F57B2"/>
      </a:accent5>
      <a:accent6>
        <a:srgbClr val="0A777F"/>
      </a:accent6>
      <a:hlink>
        <a:srgbClr val="00008C"/>
      </a:hlink>
      <a:folHlink>
        <a:srgbClr val="00008C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4" id="{C62B1945-B232-4D8E-83C4-1C28F4DDAD5B}" vid="{32C1D9BE-417C-408C-A28B-CED54DF0D5EE}"/>
    </a:ext>
  </a:extLst>
</a:theme>
</file>

<file path=ppt/theme/theme2.xml><?xml version="1.0" encoding="utf-8"?>
<a:theme xmlns:a="http://schemas.openxmlformats.org/drawingml/2006/main" name="Seiten mit Shape variabel">
  <a:themeElements>
    <a:clrScheme name="TUD_2025_Blau-Türkis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005A"/>
      </a:accent4>
      <a:accent5>
        <a:srgbClr val="0A777F"/>
      </a:accent5>
      <a:accent6>
        <a:srgbClr val="8CE6D7"/>
      </a:accent6>
      <a:hlink>
        <a:srgbClr val="00008C"/>
      </a:hlink>
      <a:folHlink>
        <a:srgbClr val="2F57B2"/>
      </a:folHlink>
    </a:clrScheme>
    <a:fontScheme name="TUD_2025_Noto Sans">
      <a:majorFont>
        <a:latin typeface="Noto Sans Medium"/>
        <a:ea typeface=""/>
        <a:cs typeface=""/>
      </a:majorFont>
      <a:minorFont>
        <a:latin typeface="Noto Sans"/>
        <a:ea typeface=""/>
        <a:cs typeface=""/>
      </a:minorFont>
    </a:fontScheme>
    <a:fmtScheme name="Subtile Körper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4" id="{C62B1945-B232-4D8E-83C4-1C28F4DDAD5B}" vid="{909DA9C9-A2EB-4BB3-951B-D893662D66AB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251202_TUD_Präsentationsvorlage_DE_16zu9_leer</Template>
  <TotalTime>0</TotalTime>
  <Words>301</Words>
  <Application>Microsoft Office PowerPoint</Application>
  <PresentationFormat>Breitbild</PresentationFormat>
  <Paragraphs>137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6</vt:i4>
      </vt:variant>
    </vt:vector>
  </HeadingPairs>
  <TitlesOfParts>
    <vt:vector size="16" baseType="lpstr">
      <vt:lpstr>Arial</vt:lpstr>
      <vt:lpstr>Calibri</vt:lpstr>
      <vt:lpstr>Noto Sans</vt:lpstr>
      <vt:lpstr>Noto Sans Medium</vt:lpstr>
      <vt:lpstr>Noto Serif</vt:lpstr>
      <vt:lpstr>Noto Serif Light</vt:lpstr>
      <vt:lpstr>Open Sans</vt:lpstr>
      <vt:lpstr>Symbol</vt:lpstr>
      <vt:lpstr>TUD Standard_20 pt</vt:lpstr>
      <vt:lpstr>Seiten mit Shape variabel</vt:lpstr>
      <vt:lpstr>Titel der studentischen Arbeit</vt:lpstr>
      <vt:lpstr>Überschrift</vt:lpstr>
      <vt:lpstr>Tipps und Hinweise für die Präsentation/Verteidigung</vt:lpstr>
      <vt:lpstr>TUD Farben</vt:lpstr>
      <vt:lpstr>Folie für „Zwischentitel“, falls benötigt</vt:lpstr>
      <vt:lpstr>Folie für „Zwischentitel“, falls benötigt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Präsentationsvorlage der TUD Format 16:9</dc:title>
  <dc:creator>Rothmann</dc:creator>
  <cp:lastModifiedBy>Rothmann</cp:lastModifiedBy>
  <cp:revision>5</cp:revision>
  <dcterms:created xsi:type="dcterms:W3CDTF">2026-01-07T11:29:21Z</dcterms:created>
  <dcterms:modified xsi:type="dcterms:W3CDTF">2026-02-16T08:17:27Z</dcterms:modified>
</cp:coreProperties>
</file>