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1813" cy="15119350"/>
  <p:notesSz cx="9856788" cy="141001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IEMENS-Firmenmark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226" autoAdjust="0"/>
    <p:restoredTop sz="94681" autoAdjust="0"/>
  </p:normalViewPr>
  <p:slideViewPr>
    <p:cSldViewPr>
      <p:cViewPr varScale="1">
        <p:scale>
          <a:sx n="76" d="100"/>
          <a:sy n="76" d="100"/>
        </p:scale>
        <p:origin x="4152" y="108"/>
      </p:cViewPr>
      <p:guideLst>
        <p:guide orient="horz" pos="476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66" d="100"/>
          <a:sy n="66" d="100"/>
        </p:scale>
        <p:origin x="3594" y="-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895" tIns="68447" rIns="136895" bIns="68447" numCol="1" anchor="t" anchorCtr="0" compatLnSpc="1">
            <a:prstTxWarp prst="textNoShape">
              <a:avLst/>
            </a:prstTxWarp>
          </a:bodyPr>
          <a:lstStyle>
            <a:lvl1pPr defTabSz="1368425">
              <a:defRPr sz="18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25" y="0"/>
            <a:ext cx="42719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895" tIns="68447" rIns="136895" bIns="68447" numCol="1" anchor="t" anchorCtr="0" compatLnSpc="1">
            <a:prstTxWarp prst="textNoShape">
              <a:avLst/>
            </a:prstTxWarp>
          </a:bodyPr>
          <a:lstStyle>
            <a:lvl1pPr algn="r" defTabSz="1368425">
              <a:defRPr sz="18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395325"/>
            <a:ext cx="42719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895" tIns="68447" rIns="136895" bIns="68447" numCol="1" anchor="b" anchorCtr="0" compatLnSpc="1">
            <a:prstTxWarp prst="textNoShape">
              <a:avLst/>
            </a:prstTxWarp>
          </a:bodyPr>
          <a:lstStyle>
            <a:lvl1pPr defTabSz="1368425">
              <a:defRPr sz="18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25" y="13395325"/>
            <a:ext cx="42719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895" tIns="68447" rIns="136895" bIns="68447" numCol="1" anchor="b" anchorCtr="0" compatLnSpc="1">
            <a:prstTxWarp prst="textNoShape">
              <a:avLst/>
            </a:prstTxWarp>
          </a:bodyPr>
          <a:lstStyle>
            <a:lvl1pPr algn="r" defTabSz="1368425">
              <a:defRPr sz="1800">
                <a:latin typeface="Times New Roman" panose="02020603050405020304" pitchFamily="18" charset="0"/>
              </a:defRPr>
            </a:lvl1pPr>
          </a:lstStyle>
          <a:p>
            <a:fld id="{434773FB-8D3E-44FA-8D7C-8CC92B3265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817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63F21-51E1-45D7-9DC8-C51FC273C916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46438" y="1762125"/>
            <a:ext cx="3363912" cy="475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5838" y="6784975"/>
            <a:ext cx="7885112" cy="5553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393738"/>
            <a:ext cx="4271963" cy="706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3238" y="13393738"/>
            <a:ext cx="4271962" cy="706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1C3-0D92-43A4-A2EB-914CB99071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1C3-0D92-43A4-A2EB-914CB99071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60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0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65906" y="4434111"/>
            <a:ext cx="936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" name="Group 1883"/>
          <p:cNvGrpSpPr>
            <a:grpSpLocks/>
          </p:cNvGrpSpPr>
          <p:nvPr userDrawn="1"/>
        </p:nvGrpSpPr>
        <p:grpSpPr bwMode="auto">
          <a:xfrm>
            <a:off x="6421834" y="574899"/>
            <a:ext cx="3581400" cy="1109663"/>
            <a:chOff x="3744" y="305"/>
            <a:chExt cx="2256" cy="699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744" y="849"/>
              <a:ext cx="2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spcBef>
                  <a:spcPts val="0"/>
                </a:spcBef>
              </a:pPr>
              <a:r>
                <a:rPr lang="de-DE" altLang="de-DE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Thermische </a:t>
              </a:r>
              <a:r>
                <a:rPr lang="de-DE" altLang="de-DE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Energiemaschinen und -anlagen</a:t>
              </a:r>
            </a:p>
          </p:txBody>
        </p:sp>
        <p:pic>
          <p:nvPicPr>
            <p:cNvPr id="14" name="Picture 18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6" y="305"/>
              <a:ext cx="1440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91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9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52527"/>
              </p:ext>
            </p:extLst>
          </p:nvPr>
        </p:nvGraphicFramePr>
        <p:xfrm>
          <a:off x="661193" y="10622103"/>
          <a:ext cx="4500000" cy="334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" name="Photo Editor Photo" r:id="rId4" imgW="10012173" imgH="7438095" progId="MSPhotoEd.3">
                  <p:embed/>
                </p:oleObj>
              </mc:Choice>
              <mc:Fallback>
                <p:oleObj name="Photo Editor Photo" r:id="rId4" imgW="10012173" imgH="7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" y="10622103"/>
                        <a:ext cx="4500000" cy="3341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31512"/>
              </p:ext>
            </p:extLst>
          </p:nvPr>
        </p:nvGraphicFramePr>
        <p:xfrm>
          <a:off x="5470889" y="4773728"/>
          <a:ext cx="4500000" cy="58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" name="Bild" r:id="rId6" imgW="7430537" imgH="9659698" progId="PSP5.Bild">
                  <p:embed/>
                </p:oleObj>
              </mc:Choice>
              <mc:Fallback>
                <p:oleObj name="Bild" r:id="rId6" imgW="7430537" imgH="9659698" progId="PSP5.Bil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889" y="4773728"/>
                        <a:ext cx="4500000" cy="58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194" y="2029620"/>
            <a:ext cx="65532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r>
              <a:rPr lang="de-DE" alt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Diplomarbeit D XXX/xxx:</a:t>
            </a:r>
          </a:p>
          <a:p>
            <a:endParaRPr lang="de-DE" altLang="de-DE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alt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Auslegung von ...</a:t>
            </a:r>
            <a:endParaRPr lang="de-DE" altLang="de-DE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61194" y="3863183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r>
              <a:rPr lang="de-DE" alt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Bearbeiter:</a:t>
            </a:r>
            <a:r>
              <a:rPr lang="de-DE" alt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Klaus Mustermann </a:t>
            </a:r>
          </a:p>
        </p:txBody>
      </p:sp>
      <p:sp>
        <p:nvSpPr>
          <p:cNvPr id="15" name="Text Box 1862"/>
          <p:cNvSpPr txBox="1">
            <a:spLocks noChangeArrowheads="1"/>
          </p:cNvSpPr>
          <p:nvPr/>
        </p:nvSpPr>
        <p:spPr bwMode="auto">
          <a:xfrm>
            <a:off x="5470889" y="10713498"/>
            <a:ext cx="450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de-DE" alt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Ergebnis</a:t>
            </a:r>
            <a:r>
              <a:rPr lang="de-DE" alt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Arbeit ...</a:t>
            </a:r>
            <a:endParaRPr lang="de-DE" alt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08994" y="805657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Abteilung AA</a:t>
            </a:r>
          </a:p>
        </p:txBody>
      </p:sp>
      <p:sp>
        <p:nvSpPr>
          <p:cNvPr id="17" name="Text Box 1916"/>
          <p:cNvSpPr txBox="1">
            <a:spLocks noChangeArrowheads="1"/>
          </p:cNvSpPr>
          <p:nvPr/>
        </p:nvSpPr>
        <p:spPr bwMode="auto">
          <a:xfrm>
            <a:off x="737394" y="646907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Betrieb?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1194" y="4635229"/>
            <a:ext cx="450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de-DE" alt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Gegenstand</a:t>
            </a:r>
            <a:r>
              <a:rPr lang="de-DE" alt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Diplomarbeit ...</a:t>
            </a:r>
          </a:p>
        </p:txBody>
      </p:sp>
      <p:pic>
        <p:nvPicPr>
          <p:cNvPr id="19" name="Picture 19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26" y="2006551"/>
            <a:ext cx="1744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Benutzerdefiniert</PresentationFormat>
  <Paragraphs>9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Open Sans</vt:lpstr>
      <vt:lpstr>SIEMENS-Firmenmarke</vt:lpstr>
      <vt:lpstr>Times New Roman</vt:lpstr>
      <vt:lpstr>Standarddesign</vt:lpstr>
      <vt:lpstr>Photo Editor Photo</vt:lpstr>
      <vt:lpstr>Bild</vt:lpstr>
      <vt:lpstr>PowerPoint-Präsentation</vt:lpstr>
    </vt:vector>
  </TitlesOfParts>
  <Company>TU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sophie</dc:creator>
  <cp:lastModifiedBy>Sebastian</cp:lastModifiedBy>
  <cp:revision>34</cp:revision>
  <dcterms:created xsi:type="dcterms:W3CDTF">2002-11-18T08:53:33Z</dcterms:created>
  <dcterms:modified xsi:type="dcterms:W3CDTF">2023-07-03T07:06:31Z</dcterms:modified>
</cp:coreProperties>
</file>