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0275213" cy="4280376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7" userDrawn="1">
          <p15:clr>
            <a:srgbClr val="A4A3A4"/>
          </p15:clr>
        </p15:guide>
        <p15:guide id="2" pos="959" userDrawn="1">
          <p15:clr>
            <a:srgbClr val="A4A3A4"/>
          </p15:clr>
        </p15:guide>
        <p15:guide id="3" pos="3342" userDrawn="1">
          <p15:clr>
            <a:srgbClr val="A4A3A4"/>
          </p15:clr>
        </p15:guide>
        <p15:guide id="4" pos="3908" userDrawn="1">
          <p15:clr>
            <a:srgbClr val="A4A3A4"/>
          </p15:clr>
        </p15:guide>
        <p15:guide id="5" pos="6291" userDrawn="1">
          <p15:clr>
            <a:srgbClr val="A4A3A4"/>
          </p15:clr>
        </p15:guide>
        <p15:guide id="6" pos="6857" userDrawn="1">
          <p15:clr>
            <a:srgbClr val="A4A3A4"/>
          </p15:clr>
        </p15:guide>
        <p15:guide id="7" pos="9239" userDrawn="1">
          <p15:clr>
            <a:srgbClr val="A4A3A4"/>
          </p15:clr>
        </p15:guide>
        <p15:guide id="8" pos="9804" userDrawn="1">
          <p15:clr>
            <a:srgbClr val="A4A3A4"/>
          </p15:clr>
        </p15:guide>
        <p15:guide id="9" pos="12186" userDrawn="1">
          <p15:clr>
            <a:srgbClr val="A4A3A4"/>
          </p15:clr>
        </p15:guide>
        <p15:guide id="10" pos="12753" userDrawn="1">
          <p15:clr>
            <a:srgbClr val="A4A3A4"/>
          </p15:clr>
        </p15:guide>
        <p15:guide id="11" pos="15137" userDrawn="1">
          <p15:clr>
            <a:srgbClr val="A4A3A4"/>
          </p15:clr>
        </p15:guide>
        <p15:guide id="12" pos="18086" userDrawn="1">
          <p15:clr>
            <a:srgbClr val="A4A3A4"/>
          </p15:clr>
        </p15:guide>
        <p15:guide id="13" pos="157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>
        <p:scale>
          <a:sx n="40" d="100"/>
          <a:sy n="40" d="100"/>
        </p:scale>
        <p:origin x="4728" y="-132"/>
      </p:cViewPr>
      <p:guideLst>
        <p:guide orient="horz" pos="957"/>
        <p:guide pos="959"/>
        <p:guide pos="3342"/>
        <p:guide pos="3908"/>
        <p:guide pos="6291"/>
        <p:guide pos="6857"/>
        <p:guide pos="9239"/>
        <p:guide pos="9804"/>
        <p:guide pos="12186"/>
        <p:guide pos="12753"/>
        <p:guide pos="15137"/>
        <p:guide pos="18086"/>
        <p:guide pos="157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kumente%20und%20Einstellungen\CVT\Anwendungsdaten\Microsoft\Excel\Mappe1%20(version%201).xlsb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16761159453341"/>
          <c:y val="4.0793287566743143E-2"/>
          <c:w val="0.82100860421972621"/>
          <c:h val="0.73652900039417324"/>
        </c:manualLayout>
      </c:layout>
      <c:lineChart>
        <c:grouping val="standard"/>
        <c:varyColors val="0"/>
        <c:ser>
          <c:idx val="0"/>
          <c:order val="0"/>
          <c:tx>
            <c:v>Messung bei 20 °C und 50 bar</c:v>
          </c:tx>
          <c:cat>
            <c:numRef>
              <c:f>Tabelle1!$A$2:$A$9</c:f>
              <c:numCache>
                <c:formatCode>0</c:formatCode>
                <c:ptCount val="8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Tabelle1!$B$2:$B$9</c:f>
              <c:numCache>
                <c:formatCode>General</c:formatCode>
                <c:ptCount val="8"/>
                <c:pt idx="0">
                  <c:v>1.149999999999997</c:v>
                </c:pt>
                <c:pt idx="1">
                  <c:v>1.56</c:v>
                </c:pt>
                <c:pt idx="2">
                  <c:v>1.7800000000000016</c:v>
                </c:pt>
                <c:pt idx="3">
                  <c:v>2</c:v>
                </c:pt>
                <c:pt idx="4">
                  <c:v>2.15</c:v>
                </c:pt>
                <c:pt idx="5">
                  <c:v>2.48</c:v>
                </c:pt>
                <c:pt idx="6">
                  <c:v>2.5099999999999998</c:v>
                </c:pt>
                <c:pt idx="7">
                  <c:v>2.58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B3-44E0-9112-D577C79EEA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016816"/>
        <c:axId val="216013288"/>
      </c:lineChart>
      <c:catAx>
        <c:axId val="2160168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200"/>
                </a:pPr>
                <a:r>
                  <a:rPr lang="de-DE" sz="2200" dirty="0">
                    <a:solidFill>
                      <a:schemeClr val="tx1"/>
                    </a:solidFill>
                    <a:latin typeface="Noto Sans" panose="020B0502040504020204" pitchFamily="34" charset="0"/>
                    <a:ea typeface="Noto Sans" panose="020B0502040504020204" pitchFamily="34" charset="0"/>
                    <a:cs typeface="Noto Sans" panose="020B0502040504020204" pitchFamily="34" charset="0"/>
                  </a:rPr>
                  <a:t>Zeit / s</a:t>
                </a:r>
              </a:p>
            </c:rich>
          </c:tx>
          <c:layout>
            <c:manualLayout>
              <c:xMode val="edge"/>
              <c:yMode val="edge"/>
              <c:x val="0.47438102526902204"/>
              <c:y val="0.91607818879019076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spPr>
          <a:ln>
            <a:solidFill>
              <a:srgbClr val="0B2A51"/>
            </a:solidFill>
          </a:ln>
        </c:spPr>
        <c:txPr>
          <a:bodyPr/>
          <a:lstStyle/>
          <a:p>
            <a:pPr>
              <a:defRPr sz="2200"/>
            </a:pPr>
            <a:endParaRPr lang="de-DE"/>
          </a:p>
        </c:txPr>
        <c:crossAx val="216013288"/>
        <c:crosses val="autoZero"/>
        <c:auto val="1"/>
        <c:lblAlgn val="ctr"/>
        <c:lblOffset val="100"/>
        <c:noMultiLvlLbl val="0"/>
      </c:catAx>
      <c:valAx>
        <c:axId val="2160132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 algn="ctr" rtl="0">
                  <a:defRPr lang="en-US" sz="2200" b="1" i="0" u="none" strike="noStrike" kern="1200" baseline="0" dirty="0">
                    <a:solidFill>
                      <a:schemeClr val="accent1"/>
                    </a:solidFill>
                    <a:latin typeface="Noto Sans" panose="020B0502040504020204" pitchFamily="34" charset="0"/>
                    <a:ea typeface="Noto Sans" panose="020B0502040504020204" pitchFamily="34" charset="0"/>
                    <a:cs typeface="Noto Sans" panose="020B0502040504020204" pitchFamily="34" charset="0"/>
                  </a:defRPr>
                </a:pPr>
                <a:r>
                  <a:rPr lang="en-US" sz="2200" b="1" i="0" u="none" strike="noStrike" kern="1200" baseline="0" dirty="0">
                    <a:solidFill>
                      <a:schemeClr val="tx1"/>
                    </a:solidFill>
                    <a:latin typeface="Noto Sans" panose="020B0502040504020204" pitchFamily="34" charset="0"/>
                    <a:ea typeface="Noto Sans" panose="020B0502040504020204" pitchFamily="34" charset="0"/>
                    <a:cs typeface="Noto Sans" panose="020B0502040504020204" pitchFamily="34" charset="0"/>
                  </a:rPr>
                  <a:t>Wert / -</a:t>
                </a:r>
              </a:p>
            </c:rich>
          </c:tx>
          <c:layout>
            <c:manualLayout>
              <c:xMode val="edge"/>
              <c:yMode val="edge"/>
              <c:x val="1.9008797769387555E-2"/>
              <c:y val="0.2485354653302730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srgbClr val="0B2A51"/>
            </a:solidFill>
          </a:ln>
        </c:spPr>
        <c:txPr>
          <a:bodyPr/>
          <a:lstStyle/>
          <a:p>
            <a:pPr>
              <a:defRPr sz="2200"/>
            </a:pPr>
            <a:endParaRPr lang="de-DE"/>
          </a:p>
        </c:txPr>
        <c:crossAx val="216016816"/>
        <c:crosses val="autoZero"/>
        <c:crossBetween val="midCat"/>
        <c:majorUnit val="1"/>
      </c:valAx>
      <c:spPr>
        <a:noFill/>
        <a:ln>
          <a:solidFill>
            <a:srgbClr val="0B2A51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200"/>
            </a:pPr>
            <a:endParaRPr lang="de-DE"/>
          </a:p>
        </c:txPr>
      </c:legendEntry>
      <c:layout>
        <c:manualLayout>
          <c:xMode val="edge"/>
          <c:yMode val="edge"/>
          <c:x val="0.25251114377654627"/>
          <c:y val="0.54814497819621133"/>
          <c:w val="0.71760765202755594"/>
          <c:h val="0.18054283260359044"/>
        </c:manualLayout>
      </c:layout>
      <c:overlay val="1"/>
      <c:txPr>
        <a:bodyPr/>
        <a:lstStyle/>
        <a:p>
          <a:pPr>
            <a:defRPr sz="22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>
          <a:solidFill>
            <a:srgbClr val="0B2A51"/>
          </a:solidFill>
        </a:defRPr>
      </a:pPr>
      <a:endParaRPr lang="de-D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E50D40D-9644-4610-8887-C27BC6CC8985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95538" y="1162050"/>
            <a:ext cx="22193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2BDC562-E031-4DC9-9E47-697B60295E5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59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175" y="6127333"/>
            <a:ext cx="27217688" cy="2278904"/>
          </a:xfrm>
        </p:spPr>
        <p:txBody>
          <a:bodyPr anchor="t" anchorCtr="0"/>
          <a:lstStyle>
            <a:lvl1pPr algn="l">
              <a:defRPr sz="99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7175" y="7908120"/>
            <a:ext cx="27217688" cy="3654615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2D2C15A-C5CC-479E-95DE-6C257D4DB57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27176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74EEC0A-3A97-451C-9C5F-25EEF114359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7176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12392B7-B1C8-4E48-9106-E4FB9A3F67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815744" y="39854927"/>
            <a:ext cx="2577156" cy="1512148"/>
          </a:xfrm>
          <a:prstGeom prst="rect">
            <a:avLst/>
          </a:prstGeom>
        </p:spPr>
      </p:pic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D8442930-DC10-448F-B2AB-26FFEC815EA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7424063" y="40157400"/>
            <a:ext cx="1320800" cy="120967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QR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59F9714F-DF20-4C39-B73B-CE4D5E16E4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527176" y="12241213"/>
            <a:ext cx="3787774" cy="2998787"/>
          </a:xfrm>
        </p:spPr>
        <p:txBody>
          <a:bodyPr/>
          <a:lstStyle/>
          <a:p>
            <a:endParaRPr lang="de-DE"/>
          </a:p>
        </p:txBody>
      </p:sp>
      <p:sp>
        <p:nvSpPr>
          <p:cNvPr id="23" name="Bildplatzhalter 20">
            <a:extLst>
              <a:ext uri="{FF2B5EF4-FFF2-40B4-BE49-F238E27FC236}">
                <a16:creationId xmlns:a16="http://schemas.microsoft.com/office/drawing/2014/main" id="{082380FB-8629-4890-82B5-73026606211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52717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43DBC68F-8D02-4E37-9548-4445621576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52717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4" name="Bildplatzhalter 20">
            <a:extLst>
              <a:ext uri="{FF2B5EF4-FFF2-40B4-BE49-F238E27FC236}">
                <a16:creationId xmlns:a16="http://schemas.microsoft.com/office/drawing/2014/main" id="{820229CB-00B4-4881-9B43-614DCB303814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621506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5" name="Textplatzhalter 24">
            <a:extLst>
              <a:ext uri="{FF2B5EF4-FFF2-40B4-BE49-F238E27FC236}">
                <a16:creationId xmlns:a16="http://schemas.microsoft.com/office/drawing/2014/main" id="{F928C13A-0874-4025-BCD7-79B62C650F9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21506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6" name="Bildplatzhalter 20">
            <a:extLst>
              <a:ext uri="{FF2B5EF4-FFF2-40B4-BE49-F238E27FC236}">
                <a16:creationId xmlns:a16="http://schemas.microsoft.com/office/drawing/2014/main" id="{7F9044BE-69AD-427C-83BE-D9EA68BAF7C1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0929937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7" name="Textplatzhalter 24">
            <a:extLst>
              <a:ext uri="{FF2B5EF4-FFF2-40B4-BE49-F238E27FC236}">
                <a16:creationId xmlns:a16="http://schemas.microsoft.com/office/drawing/2014/main" id="{194F3A0E-8BE7-4041-BF3F-96B4380AF593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0929937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8" name="Bildplatzhalter 20">
            <a:extLst>
              <a:ext uri="{FF2B5EF4-FFF2-40B4-BE49-F238E27FC236}">
                <a16:creationId xmlns:a16="http://schemas.microsoft.com/office/drawing/2014/main" id="{589BAC79-E1EC-4CB2-9776-6B10FB679035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1561782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9" name="Textplatzhalter 24">
            <a:extLst>
              <a:ext uri="{FF2B5EF4-FFF2-40B4-BE49-F238E27FC236}">
                <a16:creationId xmlns:a16="http://schemas.microsoft.com/office/drawing/2014/main" id="{F13201F5-3439-4098-929A-786FAB649B86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561782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0" name="Bildplatzhalter 20">
            <a:extLst>
              <a:ext uri="{FF2B5EF4-FFF2-40B4-BE49-F238E27FC236}">
                <a16:creationId xmlns:a16="http://schemas.microsoft.com/office/drawing/2014/main" id="{894F3E62-4262-4BCD-A309-8AEE4AC3844F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2024062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1" name="Textplatzhalter 24">
            <a:extLst>
              <a:ext uri="{FF2B5EF4-FFF2-40B4-BE49-F238E27FC236}">
                <a16:creationId xmlns:a16="http://schemas.microsoft.com/office/drawing/2014/main" id="{E703CCBE-E5CB-4992-8C70-B0E1EF25CD2F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2024062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2" name="Bildplatzhalter 20">
            <a:extLst>
              <a:ext uri="{FF2B5EF4-FFF2-40B4-BE49-F238E27FC236}">
                <a16:creationId xmlns:a16="http://schemas.microsoft.com/office/drawing/2014/main" id="{560EE534-AB7E-4174-AAFA-904CBD52816D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24928511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3" name="Textplatzhalter 24">
            <a:extLst>
              <a:ext uri="{FF2B5EF4-FFF2-40B4-BE49-F238E27FC236}">
                <a16:creationId xmlns:a16="http://schemas.microsoft.com/office/drawing/2014/main" id="{A873CC91-4F0E-4C14-9479-DBB5B7D1395B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24928511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27" name="Textplatzhalter 8">
            <a:extLst>
              <a:ext uri="{FF2B5EF4-FFF2-40B4-BE49-F238E27FC236}">
                <a16:creationId xmlns:a16="http://schemas.microsoft.com/office/drawing/2014/main" id="{FE86947B-B380-4168-B2C6-6D588F4FF49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6215064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8" name="Textplatzhalter 10">
            <a:extLst>
              <a:ext uri="{FF2B5EF4-FFF2-40B4-BE49-F238E27FC236}">
                <a16:creationId xmlns:a16="http://schemas.microsoft.com/office/drawing/2014/main" id="{E3048539-9747-4AE4-844D-82605FF843C1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6215064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9" name="Bildplatzhalter 20">
            <a:extLst>
              <a:ext uri="{FF2B5EF4-FFF2-40B4-BE49-F238E27FC236}">
                <a16:creationId xmlns:a16="http://schemas.microsoft.com/office/drawing/2014/main" id="{CC6569E0-D1A6-4C8C-A2AF-AA22B43C25F3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6215064" y="12241213"/>
            <a:ext cx="3787774" cy="2998787"/>
          </a:xfrm>
        </p:spPr>
        <p:txBody>
          <a:bodyPr/>
          <a:lstStyle/>
          <a:p>
            <a:endParaRPr lang="de-DE"/>
          </a:p>
        </p:txBody>
      </p:sp>
      <p:sp>
        <p:nvSpPr>
          <p:cNvPr id="30" name="Textplatzhalter 8">
            <a:extLst>
              <a:ext uri="{FF2B5EF4-FFF2-40B4-BE49-F238E27FC236}">
                <a16:creationId xmlns:a16="http://schemas.microsoft.com/office/drawing/2014/main" id="{CA7635B7-8B6E-4DAD-9503-EBD4B17E2EE3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>
          <a:xfrm>
            <a:off x="10929938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1" name="Textplatzhalter 10">
            <a:extLst>
              <a:ext uri="{FF2B5EF4-FFF2-40B4-BE49-F238E27FC236}">
                <a16:creationId xmlns:a16="http://schemas.microsoft.com/office/drawing/2014/main" id="{CC0819F6-6651-4936-8BAE-ADF90CA46DB1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>
          <a:xfrm>
            <a:off x="10929938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2" name="Bildplatzhalter 20">
            <a:extLst>
              <a:ext uri="{FF2B5EF4-FFF2-40B4-BE49-F238E27FC236}">
                <a16:creationId xmlns:a16="http://schemas.microsoft.com/office/drawing/2014/main" id="{8BFD94FD-6F3C-4178-802B-DFE880DD0DD3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10929938" y="12241213"/>
            <a:ext cx="3787774" cy="2998787"/>
          </a:xfrm>
        </p:spPr>
        <p:txBody>
          <a:bodyPr/>
          <a:lstStyle/>
          <a:p>
            <a:endParaRPr lang="de-DE"/>
          </a:p>
        </p:txBody>
      </p:sp>
      <p:sp>
        <p:nvSpPr>
          <p:cNvPr id="33" name="Textplatzhalter 8">
            <a:extLst>
              <a:ext uri="{FF2B5EF4-FFF2-40B4-BE49-F238E27FC236}">
                <a16:creationId xmlns:a16="http://schemas.microsoft.com/office/drawing/2014/main" id="{E28C2E31-045C-4878-8E5D-E34733BC7251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15617826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4" name="Textplatzhalter 10">
            <a:extLst>
              <a:ext uri="{FF2B5EF4-FFF2-40B4-BE49-F238E27FC236}">
                <a16:creationId xmlns:a16="http://schemas.microsoft.com/office/drawing/2014/main" id="{513AB96F-7C08-4025-AC97-FEBCA22ECA0D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>
          <a:xfrm>
            <a:off x="15617826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5" name="Bildplatzhalter 20">
            <a:extLst>
              <a:ext uri="{FF2B5EF4-FFF2-40B4-BE49-F238E27FC236}">
                <a16:creationId xmlns:a16="http://schemas.microsoft.com/office/drawing/2014/main" id="{2FD43F75-1260-4060-9989-2830BB07F2B0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15617826" y="12241213"/>
            <a:ext cx="3787774" cy="2998787"/>
          </a:xfrm>
        </p:spPr>
        <p:txBody>
          <a:bodyPr/>
          <a:lstStyle/>
          <a:p>
            <a:endParaRPr lang="de-DE"/>
          </a:p>
        </p:txBody>
      </p:sp>
      <p:sp>
        <p:nvSpPr>
          <p:cNvPr id="36" name="Textplatzhalter 8">
            <a:extLst>
              <a:ext uri="{FF2B5EF4-FFF2-40B4-BE49-F238E27FC236}">
                <a16:creationId xmlns:a16="http://schemas.microsoft.com/office/drawing/2014/main" id="{1C8D302D-BB80-4A5F-B627-BCEAC28D9BE5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>
          <a:xfrm>
            <a:off x="20305714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7" name="Textplatzhalter 10">
            <a:extLst>
              <a:ext uri="{FF2B5EF4-FFF2-40B4-BE49-F238E27FC236}">
                <a16:creationId xmlns:a16="http://schemas.microsoft.com/office/drawing/2014/main" id="{92AC6313-7295-4439-AFC2-C7526CCBD181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>
          <a:xfrm>
            <a:off x="20305714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4" name="Bildplatzhalter 20">
            <a:extLst>
              <a:ext uri="{FF2B5EF4-FFF2-40B4-BE49-F238E27FC236}">
                <a16:creationId xmlns:a16="http://schemas.microsoft.com/office/drawing/2014/main" id="{43AFB24E-B6B6-4FFA-97A7-4E65CA9A9246}"/>
              </a:ext>
            </a:extLst>
          </p:cNvPr>
          <p:cNvSpPr>
            <a:spLocks noGrp="1"/>
          </p:cNvSpPr>
          <p:nvPr>
            <p:ph type="pic" sz="quarter" idx="74"/>
          </p:nvPr>
        </p:nvSpPr>
        <p:spPr>
          <a:xfrm>
            <a:off x="20305714" y="12241213"/>
            <a:ext cx="3787774" cy="2998787"/>
          </a:xfrm>
        </p:spPr>
        <p:txBody>
          <a:bodyPr/>
          <a:lstStyle/>
          <a:p>
            <a:endParaRPr lang="de-DE"/>
          </a:p>
        </p:txBody>
      </p:sp>
      <p:sp>
        <p:nvSpPr>
          <p:cNvPr id="55" name="Textplatzhalter 8">
            <a:extLst>
              <a:ext uri="{FF2B5EF4-FFF2-40B4-BE49-F238E27FC236}">
                <a16:creationId xmlns:a16="http://schemas.microsoft.com/office/drawing/2014/main" id="{D485A252-9206-4868-9E36-E34097CA7F2B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24993602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6" name="Textplatzhalter 10">
            <a:extLst>
              <a:ext uri="{FF2B5EF4-FFF2-40B4-BE49-F238E27FC236}">
                <a16:creationId xmlns:a16="http://schemas.microsoft.com/office/drawing/2014/main" id="{FA3202FB-CDDB-4EAF-9E23-39253F9427C8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>
          <a:xfrm>
            <a:off x="24993602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7" name="Bildplatzhalter 20">
            <a:extLst>
              <a:ext uri="{FF2B5EF4-FFF2-40B4-BE49-F238E27FC236}">
                <a16:creationId xmlns:a16="http://schemas.microsoft.com/office/drawing/2014/main" id="{E162986F-6BC1-42F6-A855-E4F4D551CDBD}"/>
              </a:ext>
            </a:extLst>
          </p:cNvPr>
          <p:cNvSpPr>
            <a:spLocks noGrp="1"/>
          </p:cNvSpPr>
          <p:nvPr>
            <p:ph type="pic" sz="quarter" idx="77"/>
          </p:nvPr>
        </p:nvSpPr>
        <p:spPr>
          <a:xfrm>
            <a:off x="24993602" y="12241213"/>
            <a:ext cx="3787774" cy="2998787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85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175" y="6127333"/>
            <a:ext cx="27217688" cy="2278904"/>
          </a:xfrm>
        </p:spPr>
        <p:txBody>
          <a:bodyPr anchor="t" anchorCtr="0"/>
          <a:lstStyle>
            <a:lvl1pPr algn="l">
              <a:defRPr sz="99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7175" y="7908120"/>
            <a:ext cx="27217688" cy="3654615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2D2C15A-C5CC-479E-95DE-6C257D4DB57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27176" y="20072979"/>
            <a:ext cx="8472488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74EEC0A-3A97-451C-9C5F-25EEF114359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7176" y="19002544"/>
            <a:ext cx="8472488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12392B7-B1C8-4E48-9106-E4FB9A3F67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815744" y="39854927"/>
            <a:ext cx="2577156" cy="1512148"/>
          </a:xfrm>
          <a:prstGeom prst="rect">
            <a:avLst/>
          </a:prstGeom>
        </p:spPr>
      </p:pic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D8442930-DC10-448F-B2AB-26FFEC815EA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7424063" y="40157400"/>
            <a:ext cx="1320800" cy="120967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QR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59F9714F-DF20-4C39-B73B-CE4D5E16E4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527176" y="12241213"/>
            <a:ext cx="8472488" cy="5840412"/>
          </a:xfrm>
        </p:spPr>
        <p:txBody>
          <a:bodyPr/>
          <a:lstStyle/>
          <a:p>
            <a:endParaRPr lang="de-DE"/>
          </a:p>
        </p:txBody>
      </p:sp>
      <p:sp>
        <p:nvSpPr>
          <p:cNvPr id="23" name="Bildplatzhalter 20">
            <a:extLst>
              <a:ext uri="{FF2B5EF4-FFF2-40B4-BE49-F238E27FC236}">
                <a16:creationId xmlns:a16="http://schemas.microsoft.com/office/drawing/2014/main" id="{082380FB-8629-4890-82B5-73026606211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52717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43DBC68F-8D02-4E37-9548-4445621576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52717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38" name="Bildplatzhalter 20">
            <a:extLst>
              <a:ext uri="{FF2B5EF4-FFF2-40B4-BE49-F238E27FC236}">
                <a16:creationId xmlns:a16="http://schemas.microsoft.com/office/drawing/2014/main" id="{5CE716E0-3005-433E-A2AF-FBFEFF08499D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10920412" y="12241213"/>
            <a:ext cx="8472488" cy="5840412"/>
          </a:xfrm>
        </p:spPr>
        <p:txBody>
          <a:bodyPr/>
          <a:lstStyle/>
          <a:p>
            <a:endParaRPr lang="de-DE"/>
          </a:p>
        </p:txBody>
      </p:sp>
      <p:sp>
        <p:nvSpPr>
          <p:cNvPr id="39" name="Bildplatzhalter 20">
            <a:extLst>
              <a:ext uri="{FF2B5EF4-FFF2-40B4-BE49-F238E27FC236}">
                <a16:creationId xmlns:a16="http://schemas.microsoft.com/office/drawing/2014/main" id="{DFA93CF6-E69D-4693-B488-5A8B554EAB0D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20243799" y="12241213"/>
            <a:ext cx="8472488" cy="5840412"/>
          </a:xfrm>
        </p:spPr>
        <p:txBody>
          <a:bodyPr/>
          <a:lstStyle/>
          <a:p>
            <a:endParaRPr lang="de-DE"/>
          </a:p>
        </p:txBody>
      </p:sp>
      <p:sp>
        <p:nvSpPr>
          <p:cNvPr id="40" name="Textplatzhalter 8">
            <a:extLst>
              <a:ext uri="{FF2B5EF4-FFF2-40B4-BE49-F238E27FC236}">
                <a16:creationId xmlns:a16="http://schemas.microsoft.com/office/drawing/2014/main" id="{04EACFA9-FA3A-4307-BE09-96F4EC629C45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929937" y="20072979"/>
            <a:ext cx="8472488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1" name="Textplatzhalter 10">
            <a:extLst>
              <a:ext uri="{FF2B5EF4-FFF2-40B4-BE49-F238E27FC236}">
                <a16:creationId xmlns:a16="http://schemas.microsoft.com/office/drawing/2014/main" id="{A014DD47-6961-4934-BFA1-3AC053778D5B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929937" y="19002544"/>
            <a:ext cx="8472488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2" name="Textplatzhalter 8">
            <a:extLst>
              <a:ext uri="{FF2B5EF4-FFF2-40B4-BE49-F238E27FC236}">
                <a16:creationId xmlns:a16="http://schemas.microsoft.com/office/drawing/2014/main" id="{A4E386FA-7EF6-4D1D-99A9-C9AAB2318048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20272375" y="20072979"/>
            <a:ext cx="8472488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3" name="Textplatzhalter 10">
            <a:extLst>
              <a:ext uri="{FF2B5EF4-FFF2-40B4-BE49-F238E27FC236}">
                <a16:creationId xmlns:a16="http://schemas.microsoft.com/office/drawing/2014/main" id="{C6A53706-557A-4841-A654-261F215CF782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20272375" y="19002544"/>
            <a:ext cx="8472488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4" name="Bildplatzhalter 20">
            <a:extLst>
              <a:ext uri="{FF2B5EF4-FFF2-40B4-BE49-F238E27FC236}">
                <a16:creationId xmlns:a16="http://schemas.microsoft.com/office/drawing/2014/main" id="{820229CB-00B4-4881-9B43-614DCB303814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621506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5" name="Textplatzhalter 24">
            <a:extLst>
              <a:ext uri="{FF2B5EF4-FFF2-40B4-BE49-F238E27FC236}">
                <a16:creationId xmlns:a16="http://schemas.microsoft.com/office/drawing/2014/main" id="{F928C13A-0874-4025-BCD7-79B62C650F9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21506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6" name="Bildplatzhalter 20">
            <a:extLst>
              <a:ext uri="{FF2B5EF4-FFF2-40B4-BE49-F238E27FC236}">
                <a16:creationId xmlns:a16="http://schemas.microsoft.com/office/drawing/2014/main" id="{7F9044BE-69AD-427C-83BE-D9EA68BAF7C1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0929937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7" name="Textplatzhalter 24">
            <a:extLst>
              <a:ext uri="{FF2B5EF4-FFF2-40B4-BE49-F238E27FC236}">
                <a16:creationId xmlns:a16="http://schemas.microsoft.com/office/drawing/2014/main" id="{194F3A0E-8BE7-4041-BF3F-96B4380AF593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0929937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8" name="Bildplatzhalter 20">
            <a:extLst>
              <a:ext uri="{FF2B5EF4-FFF2-40B4-BE49-F238E27FC236}">
                <a16:creationId xmlns:a16="http://schemas.microsoft.com/office/drawing/2014/main" id="{589BAC79-E1EC-4CB2-9776-6B10FB679035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1561782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9" name="Textplatzhalter 24">
            <a:extLst>
              <a:ext uri="{FF2B5EF4-FFF2-40B4-BE49-F238E27FC236}">
                <a16:creationId xmlns:a16="http://schemas.microsoft.com/office/drawing/2014/main" id="{F13201F5-3439-4098-929A-786FAB649B86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561782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0" name="Bildplatzhalter 20">
            <a:extLst>
              <a:ext uri="{FF2B5EF4-FFF2-40B4-BE49-F238E27FC236}">
                <a16:creationId xmlns:a16="http://schemas.microsoft.com/office/drawing/2014/main" id="{894F3E62-4262-4BCD-A309-8AEE4AC3844F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2024062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1" name="Textplatzhalter 24">
            <a:extLst>
              <a:ext uri="{FF2B5EF4-FFF2-40B4-BE49-F238E27FC236}">
                <a16:creationId xmlns:a16="http://schemas.microsoft.com/office/drawing/2014/main" id="{E703CCBE-E5CB-4992-8C70-B0E1EF25CD2F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2024062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2" name="Bildplatzhalter 20">
            <a:extLst>
              <a:ext uri="{FF2B5EF4-FFF2-40B4-BE49-F238E27FC236}">
                <a16:creationId xmlns:a16="http://schemas.microsoft.com/office/drawing/2014/main" id="{560EE534-AB7E-4174-AAFA-904CBD52816D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24928511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3" name="Textplatzhalter 24">
            <a:extLst>
              <a:ext uri="{FF2B5EF4-FFF2-40B4-BE49-F238E27FC236}">
                <a16:creationId xmlns:a16="http://schemas.microsoft.com/office/drawing/2014/main" id="{A873CC91-4F0E-4C14-9479-DBB5B7D1395B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24928511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pic>
        <p:nvPicPr>
          <p:cNvPr id="4" name="Grafik 3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5DE8BB1E-F875-961F-CE0A-4C68400C262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998" y="39324951"/>
            <a:ext cx="4922337" cy="2461169"/>
          </a:xfrm>
          <a:prstGeom prst="rect">
            <a:avLst/>
          </a:prstGeom>
        </p:spPr>
      </p:pic>
      <p:sp>
        <p:nvSpPr>
          <p:cNvPr id="15" name="Textplatzhalter 39">
            <a:extLst>
              <a:ext uri="{FF2B5EF4-FFF2-40B4-BE49-F238E27FC236}">
                <a16:creationId xmlns:a16="http://schemas.microsoft.com/office/drawing/2014/main" id="{AA127B99-9CFE-996F-182E-6BE8A3A1DA2A}"/>
              </a:ext>
            </a:extLst>
          </p:cNvPr>
          <p:cNvSpPr txBox="1">
            <a:spLocks/>
          </p:cNvSpPr>
          <p:nvPr userDrawn="1"/>
        </p:nvSpPr>
        <p:spPr>
          <a:xfrm>
            <a:off x="24702182" y="39662953"/>
            <a:ext cx="3364776" cy="17485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1338" indent="-182563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5963" indent="-174625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8525" indent="-182563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solidFill>
                  <a:srgbClr val="002060"/>
                </a:solidFill>
              </a:rPr>
              <a:t>Kontakt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altLang="de-DE" sz="1600" dirty="0">
                <a:solidFill>
                  <a:srgbClr val="00206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Technische Universität Dresden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altLang="de-DE" sz="1600" dirty="0">
                <a:solidFill>
                  <a:srgbClr val="00206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Institut für Verfahrenstechnik und Umwelttechnik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altLang="de-DE" sz="1600" dirty="0">
                <a:solidFill>
                  <a:srgbClr val="00206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Professur für </a:t>
            </a:r>
            <a:r>
              <a:rPr lang="de-DE" altLang="de-DE" sz="1600" dirty="0">
                <a:solidFill>
                  <a:srgbClr val="002060"/>
                </a:solidFill>
                <a:latin typeface="Open Sans" panose="020B0606030504020204" pitchFamily="34" charset="0"/>
              </a:rPr>
              <a:t>Chemische</a:t>
            </a:r>
            <a:r>
              <a:rPr lang="de-DE" altLang="de-DE" sz="1600" dirty="0">
                <a:solidFill>
                  <a:srgbClr val="00206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Verfahrenstechnik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altLang="de-DE" sz="1600" dirty="0">
                <a:solidFill>
                  <a:srgbClr val="00206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Prof. Dr.-Ing. Markus Schubert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altLang="de-DE" sz="1600" dirty="0">
                <a:solidFill>
                  <a:srgbClr val="00206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E-Mail: cvt@tu-dresden.de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6121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175" y="6127333"/>
            <a:ext cx="27217688" cy="2278904"/>
          </a:xfrm>
        </p:spPr>
        <p:txBody>
          <a:bodyPr anchor="t" anchorCtr="0"/>
          <a:lstStyle>
            <a:lvl1pPr algn="l">
              <a:defRPr sz="99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7175" y="7908120"/>
            <a:ext cx="27217688" cy="3654615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2D2C15A-C5CC-479E-95DE-6C257D4DB57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27176" y="20072979"/>
            <a:ext cx="13163548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74EEC0A-3A97-451C-9C5F-25EEF114359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7176" y="19002544"/>
            <a:ext cx="13163548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12392B7-B1C8-4E48-9106-E4FB9A3F67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815744" y="39854927"/>
            <a:ext cx="2577156" cy="1512148"/>
          </a:xfrm>
          <a:prstGeom prst="rect">
            <a:avLst/>
          </a:prstGeom>
        </p:spPr>
      </p:pic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D8442930-DC10-448F-B2AB-26FFEC815EA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7424063" y="40157400"/>
            <a:ext cx="1320800" cy="120967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QR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59F9714F-DF20-4C39-B73B-CE4D5E16E4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527175" y="12241213"/>
            <a:ext cx="13163549" cy="5840412"/>
          </a:xfrm>
        </p:spPr>
        <p:txBody>
          <a:bodyPr/>
          <a:lstStyle/>
          <a:p>
            <a:endParaRPr lang="de-DE"/>
          </a:p>
        </p:txBody>
      </p:sp>
      <p:sp>
        <p:nvSpPr>
          <p:cNvPr id="23" name="Bildplatzhalter 20">
            <a:extLst>
              <a:ext uri="{FF2B5EF4-FFF2-40B4-BE49-F238E27FC236}">
                <a16:creationId xmlns:a16="http://schemas.microsoft.com/office/drawing/2014/main" id="{082380FB-8629-4890-82B5-73026606211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52717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43DBC68F-8D02-4E37-9548-4445621576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52717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4" name="Bildplatzhalter 20">
            <a:extLst>
              <a:ext uri="{FF2B5EF4-FFF2-40B4-BE49-F238E27FC236}">
                <a16:creationId xmlns:a16="http://schemas.microsoft.com/office/drawing/2014/main" id="{820229CB-00B4-4881-9B43-614DCB303814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621506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5" name="Textplatzhalter 24">
            <a:extLst>
              <a:ext uri="{FF2B5EF4-FFF2-40B4-BE49-F238E27FC236}">
                <a16:creationId xmlns:a16="http://schemas.microsoft.com/office/drawing/2014/main" id="{F928C13A-0874-4025-BCD7-79B62C650F9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21506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6" name="Bildplatzhalter 20">
            <a:extLst>
              <a:ext uri="{FF2B5EF4-FFF2-40B4-BE49-F238E27FC236}">
                <a16:creationId xmlns:a16="http://schemas.microsoft.com/office/drawing/2014/main" id="{7F9044BE-69AD-427C-83BE-D9EA68BAF7C1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0929937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7" name="Textplatzhalter 24">
            <a:extLst>
              <a:ext uri="{FF2B5EF4-FFF2-40B4-BE49-F238E27FC236}">
                <a16:creationId xmlns:a16="http://schemas.microsoft.com/office/drawing/2014/main" id="{194F3A0E-8BE7-4041-BF3F-96B4380AF593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0929937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8" name="Bildplatzhalter 20">
            <a:extLst>
              <a:ext uri="{FF2B5EF4-FFF2-40B4-BE49-F238E27FC236}">
                <a16:creationId xmlns:a16="http://schemas.microsoft.com/office/drawing/2014/main" id="{589BAC79-E1EC-4CB2-9776-6B10FB679035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1561782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9" name="Textplatzhalter 24">
            <a:extLst>
              <a:ext uri="{FF2B5EF4-FFF2-40B4-BE49-F238E27FC236}">
                <a16:creationId xmlns:a16="http://schemas.microsoft.com/office/drawing/2014/main" id="{F13201F5-3439-4098-929A-786FAB649B86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561782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0" name="Bildplatzhalter 20">
            <a:extLst>
              <a:ext uri="{FF2B5EF4-FFF2-40B4-BE49-F238E27FC236}">
                <a16:creationId xmlns:a16="http://schemas.microsoft.com/office/drawing/2014/main" id="{894F3E62-4262-4BCD-A309-8AEE4AC3844F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2024062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1" name="Textplatzhalter 24">
            <a:extLst>
              <a:ext uri="{FF2B5EF4-FFF2-40B4-BE49-F238E27FC236}">
                <a16:creationId xmlns:a16="http://schemas.microsoft.com/office/drawing/2014/main" id="{E703CCBE-E5CB-4992-8C70-B0E1EF25CD2F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2024062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2" name="Bildplatzhalter 20">
            <a:extLst>
              <a:ext uri="{FF2B5EF4-FFF2-40B4-BE49-F238E27FC236}">
                <a16:creationId xmlns:a16="http://schemas.microsoft.com/office/drawing/2014/main" id="{560EE534-AB7E-4174-AAFA-904CBD52816D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24928511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3" name="Textplatzhalter 24">
            <a:extLst>
              <a:ext uri="{FF2B5EF4-FFF2-40B4-BE49-F238E27FC236}">
                <a16:creationId xmlns:a16="http://schemas.microsoft.com/office/drawing/2014/main" id="{A873CC91-4F0E-4C14-9479-DBB5B7D1395B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24928511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27" name="Textplatzhalter 8">
            <a:extLst>
              <a:ext uri="{FF2B5EF4-FFF2-40B4-BE49-F238E27FC236}">
                <a16:creationId xmlns:a16="http://schemas.microsoft.com/office/drawing/2014/main" id="{8D3EFA92-8397-49B8-A184-88E22031199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617825" y="20072979"/>
            <a:ext cx="13163548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8" name="Textplatzhalter 10">
            <a:extLst>
              <a:ext uri="{FF2B5EF4-FFF2-40B4-BE49-F238E27FC236}">
                <a16:creationId xmlns:a16="http://schemas.microsoft.com/office/drawing/2014/main" id="{1396AE20-1E1B-4A46-8ADA-7374BF1436CD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15617825" y="19002544"/>
            <a:ext cx="13163548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9" name="Bildplatzhalter 20">
            <a:extLst>
              <a:ext uri="{FF2B5EF4-FFF2-40B4-BE49-F238E27FC236}">
                <a16:creationId xmlns:a16="http://schemas.microsoft.com/office/drawing/2014/main" id="{468A17C8-511B-4D3F-BC2F-BECCB4B8D5CE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15617825" y="12241213"/>
            <a:ext cx="13163549" cy="5840412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614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175" y="6127333"/>
            <a:ext cx="27217688" cy="2278904"/>
          </a:xfrm>
        </p:spPr>
        <p:txBody>
          <a:bodyPr anchor="t" anchorCtr="0"/>
          <a:lstStyle>
            <a:lvl1pPr algn="l">
              <a:defRPr sz="99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7175" y="7908120"/>
            <a:ext cx="27217688" cy="3654615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2D2C15A-C5CC-479E-95DE-6C257D4DB57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27176" y="20072979"/>
            <a:ext cx="27189110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74EEC0A-3A97-451C-9C5F-25EEF114359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7176" y="19002544"/>
            <a:ext cx="27189110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12392B7-B1C8-4E48-9106-E4FB9A3F67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815744" y="39854927"/>
            <a:ext cx="2577156" cy="1512148"/>
          </a:xfrm>
          <a:prstGeom prst="rect">
            <a:avLst/>
          </a:prstGeom>
        </p:spPr>
      </p:pic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D8442930-DC10-448F-B2AB-26FFEC815EA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7424063" y="40157400"/>
            <a:ext cx="1320800" cy="120967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QR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59F9714F-DF20-4C39-B73B-CE4D5E16E4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527175" y="12241213"/>
            <a:ext cx="27189111" cy="5840412"/>
          </a:xfrm>
        </p:spPr>
        <p:txBody>
          <a:bodyPr/>
          <a:lstStyle/>
          <a:p>
            <a:endParaRPr lang="de-DE"/>
          </a:p>
        </p:txBody>
      </p:sp>
      <p:sp>
        <p:nvSpPr>
          <p:cNvPr id="23" name="Bildplatzhalter 20">
            <a:extLst>
              <a:ext uri="{FF2B5EF4-FFF2-40B4-BE49-F238E27FC236}">
                <a16:creationId xmlns:a16="http://schemas.microsoft.com/office/drawing/2014/main" id="{082380FB-8629-4890-82B5-73026606211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52717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43DBC68F-8D02-4E37-9548-4445621576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52717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4" name="Bildplatzhalter 20">
            <a:extLst>
              <a:ext uri="{FF2B5EF4-FFF2-40B4-BE49-F238E27FC236}">
                <a16:creationId xmlns:a16="http://schemas.microsoft.com/office/drawing/2014/main" id="{820229CB-00B4-4881-9B43-614DCB303814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621506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5" name="Textplatzhalter 24">
            <a:extLst>
              <a:ext uri="{FF2B5EF4-FFF2-40B4-BE49-F238E27FC236}">
                <a16:creationId xmlns:a16="http://schemas.microsoft.com/office/drawing/2014/main" id="{F928C13A-0874-4025-BCD7-79B62C650F9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21506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6" name="Bildplatzhalter 20">
            <a:extLst>
              <a:ext uri="{FF2B5EF4-FFF2-40B4-BE49-F238E27FC236}">
                <a16:creationId xmlns:a16="http://schemas.microsoft.com/office/drawing/2014/main" id="{7F9044BE-69AD-427C-83BE-D9EA68BAF7C1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0929937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7" name="Textplatzhalter 24">
            <a:extLst>
              <a:ext uri="{FF2B5EF4-FFF2-40B4-BE49-F238E27FC236}">
                <a16:creationId xmlns:a16="http://schemas.microsoft.com/office/drawing/2014/main" id="{194F3A0E-8BE7-4041-BF3F-96B4380AF593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0929937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8" name="Bildplatzhalter 20">
            <a:extLst>
              <a:ext uri="{FF2B5EF4-FFF2-40B4-BE49-F238E27FC236}">
                <a16:creationId xmlns:a16="http://schemas.microsoft.com/office/drawing/2014/main" id="{589BAC79-E1EC-4CB2-9776-6B10FB679035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1561782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9" name="Textplatzhalter 24">
            <a:extLst>
              <a:ext uri="{FF2B5EF4-FFF2-40B4-BE49-F238E27FC236}">
                <a16:creationId xmlns:a16="http://schemas.microsoft.com/office/drawing/2014/main" id="{F13201F5-3439-4098-929A-786FAB649B86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561782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0" name="Bildplatzhalter 20">
            <a:extLst>
              <a:ext uri="{FF2B5EF4-FFF2-40B4-BE49-F238E27FC236}">
                <a16:creationId xmlns:a16="http://schemas.microsoft.com/office/drawing/2014/main" id="{894F3E62-4262-4BCD-A309-8AEE4AC3844F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2024062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1" name="Textplatzhalter 24">
            <a:extLst>
              <a:ext uri="{FF2B5EF4-FFF2-40B4-BE49-F238E27FC236}">
                <a16:creationId xmlns:a16="http://schemas.microsoft.com/office/drawing/2014/main" id="{E703CCBE-E5CB-4992-8C70-B0E1EF25CD2F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2024062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2" name="Bildplatzhalter 20">
            <a:extLst>
              <a:ext uri="{FF2B5EF4-FFF2-40B4-BE49-F238E27FC236}">
                <a16:creationId xmlns:a16="http://schemas.microsoft.com/office/drawing/2014/main" id="{560EE534-AB7E-4174-AAFA-904CBD52816D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24928511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3" name="Textplatzhalter 24">
            <a:extLst>
              <a:ext uri="{FF2B5EF4-FFF2-40B4-BE49-F238E27FC236}">
                <a16:creationId xmlns:a16="http://schemas.microsoft.com/office/drawing/2014/main" id="{A873CC91-4F0E-4C14-9479-DBB5B7D1395B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24928511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</p:spTree>
    <p:extLst>
      <p:ext uri="{BB962C8B-B14F-4D97-AF65-F5344CB8AC3E}">
        <p14:creationId xmlns:p14="http://schemas.microsoft.com/office/powerpoint/2010/main" val="91285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1913" y="2278913"/>
            <a:ext cx="27211388" cy="82734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98ABACA-2EC6-4F9F-A361-2152D6054A6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31912" y="1523974"/>
            <a:ext cx="9326593" cy="3113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20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1" r:id="rId2"/>
    <p:sldLayoutId id="2147483662" r:id="rId3"/>
    <p:sldLayoutId id="2147483663" r:id="rId4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182563" indent="0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541338" indent="-182563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74625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82563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0" userDrawn="1">
          <p15:clr>
            <a:srgbClr val="F26B43"/>
          </p15:clr>
        </p15:guide>
        <p15:guide id="2" pos="9819" userDrawn="1">
          <p15:clr>
            <a:srgbClr val="F26B43"/>
          </p15:clr>
        </p15:guide>
        <p15:guide id="3" pos="962" userDrawn="1">
          <p15:clr>
            <a:srgbClr val="F26B43"/>
          </p15:clr>
        </p15:guide>
        <p15:guide id="4" pos="3348" userDrawn="1">
          <p15:clr>
            <a:srgbClr val="F26B43"/>
          </p15:clr>
        </p15:guide>
        <p15:guide id="5" pos="3915" userDrawn="1">
          <p15:clr>
            <a:srgbClr val="F26B43"/>
          </p15:clr>
        </p15:guide>
        <p15:guide id="6" pos="6299" userDrawn="1">
          <p15:clr>
            <a:srgbClr val="F26B43"/>
          </p15:clr>
        </p15:guide>
        <p15:guide id="7" pos="6866" userDrawn="1">
          <p15:clr>
            <a:srgbClr val="F26B43"/>
          </p15:clr>
        </p15:guide>
        <p15:guide id="8" pos="9254" userDrawn="1">
          <p15:clr>
            <a:srgbClr val="F26B43"/>
          </p15:clr>
        </p15:guide>
        <p15:guide id="9" pos="12216" userDrawn="1">
          <p15:clr>
            <a:srgbClr val="F26B43"/>
          </p15:clr>
        </p15:guide>
        <p15:guide id="10" pos="12770" userDrawn="1">
          <p15:clr>
            <a:srgbClr val="F26B43"/>
          </p15:clr>
        </p15:guide>
        <p15:guide id="11" pos="15167" userDrawn="1">
          <p15:clr>
            <a:srgbClr val="F26B43"/>
          </p15:clr>
        </p15:guide>
        <p15:guide id="12" pos="15725" userDrawn="1">
          <p15:clr>
            <a:srgbClr val="F26B43"/>
          </p15:clr>
        </p15:guide>
        <p15:guide id="13" pos="18107" userDrawn="1">
          <p15:clr>
            <a:srgbClr val="F26B43"/>
          </p15:clr>
        </p15:guide>
        <p15:guide id="14" orient="horz" pos="260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29">
            <a:extLst>
              <a:ext uri="{FF2B5EF4-FFF2-40B4-BE49-F238E27FC236}">
                <a16:creationId xmlns:a16="http://schemas.microsoft.com/office/drawing/2014/main" id="{3AAEF427-67D6-4A4F-93BC-D905D8767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175" y="5405437"/>
            <a:ext cx="27217688" cy="2657217"/>
          </a:xfrm>
        </p:spPr>
        <p:txBody>
          <a:bodyPr/>
          <a:lstStyle/>
          <a:p>
            <a:pPr algn="ctr"/>
            <a:r>
              <a:rPr lang="de-DE" b="1" dirty="0"/>
              <a:t>Titel </a:t>
            </a:r>
            <a:r>
              <a:rPr lang="de-DE" b="1"/>
              <a:t>der Arbeit</a:t>
            </a:r>
            <a:br>
              <a:rPr lang="de-DE" b="1" dirty="0"/>
            </a:br>
            <a:r>
              <a:rPr lang="de-DE" b="1" dirty="0"/>
              <a:t>nicht länger als zwei Zeilen </a:t>
            </a:r>
            <a:br>
              <a:rPr lang="de-DE" b="1" dirty="0"/>
            </a:br>
            <a:endParaRPr lang="de-DE" b="1" dirty="0"/>
          </a:p>
        </p:txBody>
      </p:sp>
      <p:sp>
        <p:nvSpPr>
          <p:cNvPr id="32" name="Textplatzhalter 31">
            <a:extLst>
              <a:ext uri="{FF2B5EF4-FFF2-40B4-BE49-F238E27FC236}">
                <a16:creationId xmlns:a16="http://schemas.microsoft.com/office/drawing/2014/main" id="{1F03E8BB-F1F8-49EF-A744-B11EEB25B0C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27175" y="8943575"/>
            <a:ext cx="10215645" cy="483777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tabLst>
                <a:tab pos="2682875" algn="l"/>
                <a:tab pos="3494088" algn="l"/>
              </a:tabLst>
              <a:defRPr/>
            </a:pPr>
            <a:r>
              <a:rPr lang="de-DE" sz="2500" dirty="0">
                <a:solidFill>
                  <a:schemeClr val="accent1"/>
                </a:solidFill>
              </a:rPr>
              <a:t>Abschlussarbeit:		Bachelorarbeit / Diplomarbeit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tabLst>
                <a:tab pos="2682875" algn="l"/>
                <a:tab pos="3494088" algn="l"/>
              </a:tabLst>
              <a:defRPr/>
            </a:pPr>
            <a:r>
              <a:rPr lang="de-DE" sz="2500" dirty="0">
                <a:solidFill>
                  <a:schemeClr val="accent1"/>
                </a:solidFill>
              </a:rPr>
              <a:t>Bearbeitet von:		Max Mustermann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tabLst>
                <a:tab pos="2682875" algn="l"/>
                <a:tab pos="3494088" algn="l"/>
              </a:tabLst>
              <a:defRPr/>
            </a:pPr>
            <a:r>
              <a:rPr lang="de-DE" sz="2500" dirty="0">
                <a:solidFill>
                  <a:schemeClr val="accent1"/>
                </a:solidFill>
              </a:rPr>
              <a:t>Studiengang: 		Verfahrenstechnik und Naturstofftechnik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tabLst>
                <a:tab pos="2682875" algn="l"/>
                <a:tab pos="3494088" algn="l"/>
              </a:tabLst>
              <a:defRPr/>
            </a:pPr>
            <a:r>
              <a:rPr lang="de-DE" sz="2500" dirty="0">
                <a:solidFill>
                  <a:schemeClr val="accent1"/>
                </a:solidFill>
              </a:rPr>
              <a:t>Betr. Hochschullehrer: 	Prof. Dr.-Ing. M. Schubert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tabLst>
                <a:tab pos="2682875" algn="l"/>
                <a:tab pos="3494088" algn="l"/>
              </a:tabLst>
              <a:defRPr/>
            </a:pPr>
            <a:r>
              <a:rPr lang="de-DE" sz="2500" dirty="0">
                <a:solidFill>
                  <a:schemeClr val="accent1"/>
                </a:solidFill>
                <a:cs typeface="Arial" charset="0"/>
              </a:rPr>
              <a:t>Betreut von:</a:t>
            </a:r>
            <a:r>
              <a:rPr lang="de-DE" sz="2500" dirty="0">
                <a:solidFill>
                  <a:schemeClr val="accent1"/>
                </a:solidFill>
              </a:rPr>
              <a:t>		Dr.-Ing. … (ggf. Firma)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tabLst>
                <a:tab pos="2682875" algn="l"/>
                <a:tab pos="3494088" algn="l"/>
              </a:tabLst>
              <a:defRPr/>
            </a:pPr>
            <a:r>
              <a:rPr lang="de-DE" sz="2500" dirty="0">
                <a:solidFill>
                  <a:schemeClr val="accent1"/>
                </a:solidFill>
              </a:rPr>
              <a:t>Tag der Einreichung:	TT.MM.JAHR</a:t>
            </a:r>
          </a:p>
          <a:p>
            <a:endParaRPr lang="de-DE" dirty="0"/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485B190A-D15B-403F-995A-1487C63CCEB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527175" y="13695243"/>
            <a:ext cx="12891112" cy="1992143"/>
          </a:xfrm>
        </p:spPr>
        <p:txBody>
          <a:bodyPr/>
          <a:lstStyle/>
          <a:p>
            <a:r>
              <a:rPr lang="de-DE" sz="4900" b="1" dirty="0">
                <a:solidFill>
                  <a:schemeClr val="accent1"/>
                </a:solidFill>
              </a:rPr>
              <a:t>Motivation</a:t>
            </a:r>
          </a:p>
          <a:p>
            <a:r>
              <a:rPr lang="de-DE" altLang="de-DE" sz="2300" dirty="0">
                <a:solidFill>
                  <a:schemeClr val="accent1"/>
                </a:solidFill>
              </a:rPr>
              <a:t>Hier steht die Einleitung und Motivation. Die Schriftart ist Noto Sans und die Schriftgröße ist 23. Eingefügte Abbildungen werden mit Abb. beschriftet. Generelle Schriftfarbe ist dunkelblau.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Textplatzhalter 39">
            <a:extLst>
              <a:ext uri="{FF2B5EF4-FFF2-40B4-BE49-F238E27FC236}">
                <a16:creationId xmlns:a16="http://schemas.microsoft.com/office/drawing/2014/main" id="{0A91AF82-672A-3E40-064D-6CE319F78301}"/>
              </a:ext>
            </a:extLst>
          </p:cNvPr>
          <p:cNvSpPr txBox="1">
            <a:spLocks/>
          </p:cNvSpPr>
          <p:nvPr/>
        </p:nvSpPr>
        <p:spPr>
          <a:xfrm>
            <a:off x="1527174" y="21099233"/>
            <a:ext cx="12837595" cy="18436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1338" indent="-182563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5963" indent="-174625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8525" indent="-182563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900" b="1" dirty="0">
                <a:solidFill>
                  <a:schemeClr val="accent1"/>
                </a:solidFill>
              </a:rPr>
              <a:t>Versuchsaufbau</a:t>
            </a: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</a:pPr>
            <a:endParaRPr lang="de-DE" altLang="de-DE" sz="2300" dirty="0">
              <a:solidFill>
                <a:schemeClr val="accent1"/>
              </a:solidFill>
              <a:latin typeface="Open Sans" panose="020B0606030504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de-DE" altLang="de-DE" sz="2300" dirty="0">
                <a:solidFill>
                  <a:schemeClr val="accent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Hier stehen Details zum Versuchsaufbau. Fotos und Fließschemata ergänzen die textlichen Ausführungen.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Textplatzhalter 39">
            <a:extLst>
              <a:ext uri="{FF2B5EF4-FFF2-40B4-BE49-F238E27FC236}">
                <a16:creationId xmlns:a16="http://schemas.microsoft.com/office/drawing/2014/main" id="{3C6626E9-60C2-3041-E84A-FFD11FE737E1}"/>
              </a:ext>
            </a:extLst>
          </p:cNvPr>
          <p:cNvSpPr txBox="1">
            <a:spLocks/>
          </p:cNvSpPr>
          <p:nvPr/>
        </p:nvSpPr>
        <p:spPr>
          <a:xfrm>
            <a:off x="1527173" y="30815997"/>
            <a:ext cx="12837595" cy="18191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1338" indent="-182563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5963" indent="-174625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8525" indent="-182563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900" b="1" dirty="0">
                <a:solidFill>
                  <a:schemeClr val="accent1"/>
                </a:solidFill>
              </a:rPr>
              <a:t>Experimentelle Untersuchungen</a:t>
            </a: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</a:pPr>
            <a:endParaRPr lang="de-DE" altLang="de-DE" sz="2300" dirty="0">
              <a:solidFill>
                <a:schemeClr val="accent1"/>
              </a:solidFill>
              <a:latin typeface="Open Sans" panose="020B0606030504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de-DE" altLang="de-DE" sz="2300" dirty="0">
                <a:solidFill>
                  <a:schemeClr val="accent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Hier folgen Details zu den Untersuchungen, wie Versuchsplanung, Versuchsdurchführung etc.</a:t>
            </a:r>
          </a:p>
          <a:p>
            <a:endParaRPr lang="de-DE" dirty="0"/>
          </a:p>
          <a:p>
            <a:endParaRPr lang="de-DE" sz="23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3FB7EE4-AE29-372D-DAAA-38DDAC4144CF}"/>
              </a:ext>
            </a:extLst>
          </p:cNvPr>
          <p:cNvSpPr txBox="1"/>
          <p:nvPr/>
        </p:nvSpPr>
        <p:spPr>
          <a:xfrm>
            <a:off x="11563828" y="8977373"/>
            <a:ext cx="2312012" cy="323786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 eaLnBrk="1" hangingPunct="1">
              <a:spcAft>
                <a:spcPts val="1800"/>
              </a:spcAft>
              <a:defRPr/>
            </a:pPr>
            <a:r>
              <a:rPr lang="de-DE" sz="2800" dirty="0">
                <a:solidFill>
                  <a:schemeClr val="accent1"/>
                </a:solidFill>
                <a:latin typeface="+mn-lt"/>
                <a:cs typeface="+mn-cs"/>
              </a:rPr>
              <a:t>optional FOTO</a:t>
            </a:r>
            <a:endParaRPr lang="de-DE" sz="2800" b="0" dirty="0">
              <a:solidFill>
                <a:schemeClr val="accent1"/>
              </a:solidFill>
              <a:latin typeface="+mn-lt"/>
              <a:cs typeface="+mn-cs"/>
            </a:endParaRPr>
          </a:p>
        </p:txBody>
      </p:sp>
      <p:sp>
        <p:nvSpPr>
          <p:cNvPr id="7" name="Textplatzhalter 39">
            <a:extLst>
              <a:ext uri="{FF2B5EF4-FFF2-40B4-BE49-F238E27FC236}">
                <a16:creationId xmlns:a16="http://schemas.microsoft.com/office/drawing/2014/main" id="{DF64D65A-C116-4C28-5925-3ECCE8082B09}"/>
              </a:ext>
            </a:extLst>
          </p:cNvPr>
          <p:cNvSpPr txBox="1">
            <a:spLocks/>
          </p:cNvSpPr>
          <p:nvPr/>
        </p:nvSpPr>
        <p:spPr>
          <a:xfrm>
            <a:off x="15910443" y="8908607"/>
            <a:ext cx="12063190" cy="18346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1338" indent="-182563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5963" indent="-174625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8525" indent="-182563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900" b="1" dirty="0">
                <a:solidFill>
                  <a:schemeClr val="accent1"/>
                </a:solidFill>
              </a:rPr>
              <a:t>Ergebnisse und Diskussion</a:t>
            </a: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</a:pPr>
            <a:endParaRPr lang="de-DE" altLang="de-DE" sz="2300" dirty="0">
              <a:solidFill>
                <a:schemeClr val="accent1"/>
              </a:solidFill>
              <a:latin typeface="Open Sans" panose="020B0606030504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de-DE" altLang="de-DE" sz="2300" dirty="0">
                <a:solidFill>
                  <a:schemeClr val="accent1"/>
                </a:solidFill>
              </a:rPr>
              <a:t>Hier stehen die Ergebnisse und deren Diskussion. Textliche Ausführungen werden durch Tabellen und Abbildungen ergänzt.</a:t>
            </a:r>
          </a:p>
          <a:p>
            <a:endParaRPr lang="de-DE" dirty="0"/>
          </a:p>
          <a:p>
            <a:endParaRPr lang="de-DE" dirty="0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5CEFC3C0-AC42-05F2-0800-DBCCB7A396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505016"/>
              </p:ext>
            </p:extLst>
          </p:nvPr>
        </p:nvGraphicFramePr>
        <p:xfrm>
          <a:off x="16008860" y="12290962"/>
          <a:ext cx="12019878" cy="1706760"/>
        </p:xfrm>
        <a:graphic>
          <a:graphicData uri="http://schemas.openxmlformats.org/drawingml/2006/table">
            <a:tbl>
              <a:tblPr/>
              <a:tblGrid>
                <a:gridCol w="2003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3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3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3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3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033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6641">
                <a:tc>
                  <a:txBody>
                    <a:bodyPr/>
                    <a:lstStyle/>
                    <a:p>
                      <a:pPr algn="ctr"/>
                      <a:r>
                        <a:rPr lang="de-DE" sz="2200" b="1" dirty="0">
                          <a:solidFill>
                            <a:schemeClr val="accent1"/>
                          </a:solidFill>
                        </a:rPr>
                        <a:t>Anzahl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rgbClr val="0B2A51"/>
                      </a:solidFill>
                      <a:prstDash val="soli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b="1" dirty="0">
                          <a:solidFill>
                            <a:schemeClr val="accent1"/>
                          </a:solidFill>
                        </a:rPr>
                        <a:t>Nummer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rgbClr val="0B2A51"/>
                      </a:solidFill>
                      <a:prstDash val="soli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b="1" dirty="0">
                          <a:solidFill>
                            <a:schemeClr val="accent1"/>
                          </a:solidFill>
                        </a:rPr>
                        <a:t>Stelle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rgbClr val="0B2A51"/>
                      </a:solidFill>
                      <a:prstDash val="soli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b="1" dirty="0">
                          <a:solidFill>
                            <a:schemeClr val="accent1"/>
                          </a:solidFill>
                        </a:rPr>
                        <a:t>Wann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rgbClr val="0B2A51"/>
                      </a:solidFill>
                      <a:prstDash val="solid"/>
                    </a:lnT>
                    <a:lnB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b="1" dirty="0">
                          <a:solidFill>
                            <a:schemeClr val="accent1"/>
                          </a:solidFill>
                        </a:rPr>
                        <a:t>Was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rgbClr val="0B2A51"/>
                      </a:solidFill>
                      <a:prstDash val="solid"/>
                    </a:lnT>
                    <a:lnB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b="1" dirty="0">
                          <a:solidFill>
                            <a:schemeClr val="accent1"/>
                          </a:solidFill>
                        </a:rPr>
                        <a:t>Wo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rgbClr val="0B2A51"/>
                      </a:solidFill>
                      <a:prstDash val="solid"/>
                    </a:lnT>
                    <a:lnB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641"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8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3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2011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a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Hier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641"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8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2011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b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Da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641"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7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2011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c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>
                          <a:solidFill>
                            <a:schemeClr val="accent1"/>
                          </a:solidFill>
                        </a:rPr>
                        <a:t>Dort</a:t>
                      </a:r>
                    </a:p>
                  </a:txBody>
                  <a:tcPr marL="91439" marR="91439" marT="45705" marB="4570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rgbClr val="0B2A5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hteck 8">
            <a:extLst>
              <a:ext uri="{FF2B5EF4-FFF2-40B4-BE49-F238E27FC236}">
                <a16:creationId xmlns:a16="http://schemas.microsoft.com/office/drawing/2014/main" id="{02AC5A49-E85B-AFB1-DA07-FE304AE73D17}"/>
              </a:ext>
            </a:extLst>
          </p:cNvPr>
          <p:cNvSpPr/>
          <p:nvPr/>
        </p:nvSpPr>
        <p:spPr>
          <a:xfrm>
            <a:off x="15912036" y="12781034"/>
            <a:ext cx="12056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8525" indent="-898525"/>
            <a:r>
              <a:rPr lang="en-US" altLang="de-DE" dirty="0">
                <a:solidFill>
                  <a:schemeClr val="accent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Tab. 1:	Tabellenkopf</a:t>
            </a:r>
            <a:endParaRPr lang="en-GB" dirty="0">
              <a:solidFill>
                <a:schemeClr val="accent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A492EA86-1A1D-D292-A362-538CCFFDE9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6462904"/>
              </p:ext>
            </p:extLst>
          </p:nvPr>
        </p:nvGraphicFramePr>
        <p:xfrm>
          <a:off x="15912036" y="14715004"/>
          <a:ext cx="7215238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1" name="Grafik 10">
            <a:extLst>
              <a:ext uri="{FF2B5EF4-FFF2-40B4-BE49-F238E27FC236}">
                <a16:creationId xmlns:a16="http://schemas.microsoft.com/office/drawing/2014/main" id="{7C3E884A-92C0-3C44-E8AA-4527E6742F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10443" y="24908462"/>
            <a:ext cx="12058039" cy="4010872"/>
          </a:xfrm>
          <a:prstGeom prst="rect">
            <a:avLst/>
          </a:prstGeom>
        </p:spPr>
      </p:pic>
      <p:sp>
        <p:nvSpPr>
          <p:cNvPr id="12" name="Rechteck 11">
            <a:extLst>
              <a:ext uri="{FF2B5EF4-FFF2-40B4-BE49-F238E27FC236}">
                <a16:creationId xmlns:a16="http://schemas.microsoft.com/office/drawing/2014/main" id="{919D5907-1161-01E3-ACBB-F9E673D5F124}"/>
              </a:ext>
            </a:extLst>
          </p:cNvPr>
          <p:cNvSpPr/>
          <p:nvPr/>
        </p:nvSpPr>
        <p:spPr>
          <a:xfrm>
            <a:off x="15963960" y="23256382"/>
            <a:ext cx="12102998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de-DE" altLang="de-DE" sz="2300" dirty="0">
                <a:solidFill>
                  <a:schemeClr val="accent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Farbschema, Coorporate Design beachten</a:t>
            </a: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de-DE" altLang="de-DE" sz="2300" dirty="0">
                <a:solidFill>
                  <a:schemeClr val="accent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https://intranet.tu-dresden.de/spaces/TUDMarke/pages/403965498/Farben</a:t>
            </a:r>
          </a:p>
        </p:txBody>
      </p:sp>
      <p:sp>
        <p:nvSpPr>
          <p:cNvPr id="13" name="Textplatzhalter 39">
            <a:extLst>
              <a:ext uri="{FF2B5EF4-FFF2-40B4-BE49-F238E27FC236}">
                <a16:creationId xmlns:a16="http://schemas.microsoft.com/office/drawing/2014/main" id="{9B110A63-E733-F345-9C85-EB723391D6EC}"/>
              </a:ext>
            </a:extLst>
          </p:cNvPr>
          <p:cNvSpPr txBox="1">
            <a:spLocks/>
          </p:cNvSpPr>
          <p:nvPr/>
        </p:nvSpPr>
        <p:spPr>
          <a:xfrm>
            <a:off x="16008859" y="33196374"/>
            <a:ext cx="12004581" cy="19954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1338" indent="-182563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5963" indent="-174625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8525" indent="-182563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900" b="1" dirty="0">
                <a:solidFill>
                  <a:schemeClr val="accent1"/>
                </a:solidFill>
              </a:rPr>
              <a:t>Zusammenfassung und Fazit</a:t>
            </a: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</a:pPr>
            <a:endParaRPr lang="de-DE" altLang="de-DE" sz="2300" dirty="0">
              <a:solidFill>
                <a:schemeClr val="accent1"/>
              </a:solidFill>
              <a:latin typeface="Open Sans" panose="020B0606030504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de-DE" altLang="de-DE" sz="2300" dirty="0">
                <a:solidFill>
                  <a:schemeClr val="accent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Hier wird die Arbeit zusammengefasst und ein Fazit gezogen, z.B. Wesentliche Ergebnisse / Beiträge zur Problemlösung, Einschränkungen, offene Punkte, Vorschläge für weiterführende Arbeiten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C190047E-6AD2-13F1-172E-8258CD527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7173" y="39688802"/>
            <a:ext cx="12837595" cy="2489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9B4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B2A5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B2A5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266700" marR="0" lvl="0" indent="-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altLang="de-DE" sz="2000" b="1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Literatur</a:t>
            </a:r>
            <a:endParaRPr kumimoji="0" lang="de-DE" altLang="de-DE" b="1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266700" lvl="0" indent="-266700" eaLnBrk="0" fontAlgn="base" hangingPunct="0">
              <a:spcBef>
                <a:spcPct val="0"/>
              </a:spcBef>
              <a:spcAft>
                <a:spcPts val="600"/>
              </a:spcAft>
              <a:buAutoNum type="arabicPlain"/>
            </a:pPr>
            <a:r>
              <a:rPr lang="en-US" altLang="de-DE" dirty="0">
                <a:solidFill>
                  <a:schemeClr val="accent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</a:t>
            </a:r>
          </a:p>
          <a:p>
            <a:pPr marL="266700" lvl="0" indent="-266700" eaLnBrk="0" fontAlgn="base" hangingPunct="0">
              <a:spcBef>
                <a:spcPct val="0"/>
              </a:spcBef>
              <a:spcAft>
                <a:spcPts val="600"/>
              </a:spcAft>
              <a:buAutoNum type="arabicPlain"/>
            </a:pPr>
            <a:r>
              <a:rPr lang="en-US" altLang="de-DE" dirty="0">
                <a:solidFill>
                  <a:schemeClr val="accent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</a:t>
            </a:r>
          </a:p>
          <a:p>
            <a:pPr marL="266700" lvl="0" indent="-266700" eaLnBrk="0" fontAlgn="base" hangingPunct="0">
              <a:spcBef>
                <a:spcPct val="0"/>
              </a:spcBef>
              <a:spcAft>
                <a:spcPts val="600"/>
              </a:spcAft>
              <a:buAutoNum type="arabicPlain"/>
            </a:pPr>
            <a:r>
              <a:rPr lang="en-US" altLang="de-DE" dirty="0">
                <a:solidFill>
                  <a:schemeClr val="accent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</a:t>
            </a:r>
          </a:p>
        </p:txBody>
      </p:sp>
      <p:cxnSp>
        <p:nvCxnSpPr>
          <p:cNvPr id="20" name="AutoShape 10">
            <a:extLst>
              <a:ext uri="{FF2B5EF4-FFF2-40B4-BE49-F238E27FC236}">
                <a16:creationId xmlns:a16="http://schemas.microsoft.com/office/drawing/2014/main" id="{2D1067D8-A028-4FD0-3B43-A02C9BD83EE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16223" y="8242605"/>
            <a:ext cx="26597218" cy="0"/>
          </a:xfrm>
          <a:prstGeom prst="straightConnector1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B2A51"/>
                  </a:outerShdw>
                </a:effectLst>
              </a14:hiddenEffects>
            </a:ext>
          </a:extLst>
        </p:spPr>
      </p:cxnSp>
      <p:cxnSp>
        <p:nvCxnSpPr>
          <p:cNvPr id="22" name="AutoShape 10">
            <a:extLst>
              <a:ext uri="{FF2B5EF4-FFF2-40B4-BE49-F238E27FC236}">
                <a16:creationId xmlns:a16="http://schemas.microsoft.com/office/drawing/2014/main" id="{4CF5B318-0268-780E-F99F-A9DFA02FDE4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16223" y="13105237"/>
            <a:ext cx="13002064" cy="0"/>
          </a:xfrm>
          <a:prstGeom prst="straightConnector1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B2A51"/>
                  </a:outerShdw>
                </a:effectLst>
              </a14:hiddenEffects>
            </a:ext>
          </a:extLst>
        </p:spPr>
      </p:cxnSp>
      <p:pic>
        <p:nvPicPr>
          <p:cNvPr id="24" name="Picture 13" descr="C:\Dokumente und Einstellungen\Farzad Lali\Desktop\Foam Suspension.jpg">
            <a:extLst>
              <a:ext uri="{FF2B5EF4-FFF2-40B4-BE49-F238E27FC236}">
                <a16:creationId xmlns:a16="http://schemas.microsoft.com/office/drawing/2014/main" id="{54CFFB3B-A7F6-E07B-FDEF-BD2EEB9B5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3726" y="15952080"/>
            <a:ext cx="3000375" cy="319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hteck 24">
            <a:extLst>
              <a:ext uri="{FF2B5EF4-FFF2-40B4-BE49-F238E27FC236}">
                <a16:creationId xmlns:a16="http://schemas.microsoft.com/office/drawing/2014/main" id="{ED586304-3534-7C64-C9C4-8AF472D0E194}"/>
              </a:ext>
            </a:extLst>
          </p:cNvPr>
          <p:cNvSpPr/>
          <p:nvPr/>
        </p:nvSpPr>
        <p:spPr>
          <a:xfrm>
            <a:off x="11303644" y="19437719"/>
            <a:ext cx="31146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8525" indent="-898525"/>
            <a:r>
              <a:rPr lang="en-US" alt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</a:rPr>
              <a:t>Abb. 1:	Bildbeschriftung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6" name="AutoShape 10">
            <a:extLst>
              <a:ext uri="{FF2B5EF4-FFF2-40B4-BE49-F238E27FC236}">
                <a16:creationId xmlns:a16="http://schemas.microsoft.com/office/drawing/2014/main" id="{DF9036FF-49D6-7949-A8E0-C17C6D43F64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16223" y="20553929"/>
            <a:ext cx="12957878" cy="0"/>
          </a:xfrm>
          <a:prstGeom prst="straightConnector1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B2A51"/>
                  </a:outerShdw>
                </a:effectLst>
              </a14:hiddenEffects>
            </a:ext>
          </a:extLst>
        </p:spPr>
      </p:cxnSp>
      <p:sp>
        <p:nvSpPr>
          <p:cNvPr id="29" name="Rechteck 28">
            <a:extLst>
              <a:ext uri="{FF2B5EF4-FFF2-40B4-BE49-F238E27FC236}">
                <a16:creationId xmlns:a16="http://schemas.microsoft.com/office/drawing/2014/main" id="{EC6356A5-F57F-8F9F-986A-7FC75C6AF57A}"/>
              </a:ext>
            </a:extLst>
          </p:cNvPr>
          <p:cNvSpPr/>
          <p:nvPr/>
        </p:nvSpPr>
        <p:spPr>
          <a:xfrm>
            <a:off x="15797804" y="19026649"/>
            <a:ext cx="57915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8525" indent="-898525"/>
            <a:r>
              <a:rPr lang="en-US" altLang="de-DE" dirty="0">
                <a:solidFill>
                  <a:schemeClr val="accent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Abb. 2:	Zeitlicher Messwertverlauf</a:t>
            </a:r>
            <a:endParaRPr lang="en-GB" dirty="0">
              <a:solidFill>
                <a:schemeClr val="accent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cxnSp>
        <p:nvCxnSpPr>
          <p:cNvPr id="54" name="AutoShape 10">
            <a:extLst>
              <a:ext uri="{FF2B5EF4-FFF2-40B4-BE49-F238E27FC236}">
                <a16:creationId xmlns:a16="http://schemas.microsoft.com/office/drawing/2014/main" id="{2FF5B6E6-9EF8-6496-96F3-533980F76F0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72371" y="30235352"/>
            <a:ext cx="12957878" cy="0"/>
          </a:xfrm>
          <a:prstGeom prst="straightConnector1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B2A51"/>
                  </a:outerShdw>
                </a:effectLst>
              </a14:hiddenEffects>
            </a:ext>
          </a:extLst>
        </p:spPr>
      </p:cxnSp>
      <p:cxnSp>
        <p:nvCxnSpPr>
          <p:cNvPr id="55" name="AutoShape 10">
            <a:extLst>
              <a:ext uri="{FF2B5EF4-FFF2-40B4-BE49-F238E27FC236}">
                <a16:creationId xmlns:a16="http://schemas.microsoft.com/office/drawing/2014/main" id="{96C72AD2-AC5D-DF9A-FB21-CF2B10FA4E2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797804" y="32706836"/>
            <a:ext cx="12297680" cy="0"/>
          </a:xfrm>
          <a:prstGeom prst="straightConnector1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B2A51"/>
                  </a:outerShdw>
                </a:effectLst>
              </a14:hiddenEffects>
            </a:ext>
          </a:extLst>
        </p:spPr>
      </p:cxnSp>
      <p:cxnSp>
        <p:nvCxnSpPr>
          <p:cNvPr id="56" name="AutoShape 10">
            <a:extLst>
              <a:ext uri="{FF2B5EF4-FFF2-40B4-BE49-F238E27FC236}">
                <a16:creationId xmlns:a16="http://schemas.microsoft.com/office/drawing/2014/main" id="{4740D7A2-4ADD-C4C3-77C6-7E6A88BFBE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72371" y="37968647"/>
            <a:ext cx="26623113" cy="0"/>
          </a:xfrm>
          <a:prstGeom prst="straightConnector1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B2A51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31628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TUD_2025_Blau-Rot">
      <a:dk1>
        <a:srgbClr val="000000"/>
      </a:dk1>
      <a:lt1>
        <a:sysClr val="window" lastClr="FFFFFF"/>
      </a:lt1>
      <a:dk2>
        <a:srgbClr val="566371"/>
      </a:dk2>
      <a:lt2>
        <a:srgbClr val="FFFFFF"/>
      </a:lt2>
      <a:accent1>
        <a:srgbClr val="00008C"/>
      </a:accent1>
      <a:accent2>
        <a:srgbClr val="97C6FF"/>
      </a:accent2>
      <a:accent3>
        <a:srgbClr val="2F57B2"/>
      </a:accent3>
      <a:accent4>
        <a:srgbClr val="001450"/>
      </a:accent4>
      <a:accent5>
        <a:srgbClr val="D20F41"/>
      </a:accent5>
      <a:accent6>
        <a:srgbClr val="FFAAA5"/>
      </a:accent6>
      <a:hlink>
        <a:srgbClr val="00008C"/>
      </a:hlink>
      <a:folHlink>
        <a:srgbClr val="2F57B2"/>
      </a:folHlink>
    </a:clrScheme>
    <a:fontScheme name="TUD 25 Noto Sans">
      <a:majorFont>
        <a:latin typeface="Noto Sans SemiBold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poster_a0_hoch_b1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poster_a0_hoch_b1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262</Words>
  <Application>Microsoft Office PowerPoint</Application>
  <PresentationFormat>Benutzerdefiniert</PresentationFormat>
  <Paragraphs>57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Aptos</vt:lpstr>
      <vt:lpstr>Arial</vt:lpstr>
      <vt:lpstr>Noto Sans</vt:lpstr>
      <vt:lpstr>Noto Sans Medium</vt:lpstr>
      <vt:lpstr>Noto Sans SemiBold</vt:lpstr>
      <vt:lpstr>Noto Serif</vt:lpstr>
      <vt:lpstr>Open Sans</vt:lpstr>
      <vt:lpstr>Office</vt:lpstr>
      <vt:lpstr>Titel der Arbeit nicht länger als zwei Zeilen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Puhlfürst,Ulrich</dc:creator>
  <cp:lastModifiedBy>Pünsch, Julia</cp:lastModifiedBy>
  <cp:revision>21</cp:revision>
  <cp:lastPrinted>2025-10-08T13:06:08Z</cp:lastPrinted>
  <dcterms:created xsi:type="dcterms:W3CDTF">2025-09-04T12:04:34Z</dcterms:created>
  <dcterms:modified xsi:type="dcterms:W3CDTF">2025-10-08T13:07:04Z</dcterms:modified>
</cp:coreProperties>
</file>