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</p:sldMasterIdLst>
  <p:sldIdLst>
    <p:sldId id="266" r:id="rId2"/>
    <p:sldId id="269" r:id="rId3"/>
    <p:sldId id="268" r:id="rId4"/>
  </p:sldIdLst>
  <p:sldSz cx="21383625" cy="302752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FFAAA5"/>
    <a:srgbClr val="D20F41"/>
    <a:srgbClr val="FFB9FF"/>
    <a:srgbClr val="00008C"/>
    <a:srgbClr val="001450"/>
    <a:srgbClr val="00006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93" autoAdjust="0"/>
    <p:restoredTop sz="94660"/>
  </p:normalViewPr>
  <p:slideViewPr>
    <p:cSldViewPr snapToGrid="0">
      <p:cViewPr>
        <p:scale>
          <a:sx n="50" d="100"/>
          <a:sy n="50" d="100"/>
        </p:scale>
        <p:origin x="1266" y="-478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spalti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9FB0B31-D4F7-4605-8EDF-CD58584143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1999" y="3965123"/>
            <a:ext cx="15904251" cy="1901790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de-DE" dirty="0"/>
              <a:t>Mastertitelformat bearbeiten</a:t>
            </a:r>
          </a:p>
        </p:txBody>
      </p:sp>
      <p:sp>
        <p:nvSpPr>
          <p:cNvPr id="13" name="Bildplatzhalter 12">
            <a:extLst>
              <a:ext uri="{FF2B5EF4-FFF2-40B4-BE49-F238E27FC236}">
                <a16:creationId xmlns:a16="http://schemas.microsoft.com/office/drawing/2014/main" id="{7E058527-2457-479D-AEC7-4D71C4E0015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082675" y="7573081"/>
            <a:ext cx="19223038" cy="4552950"/>
          </a:xfrm>
        </p:spPr>
        <p:txBody>
          <a:bodyPr/>
          <a:lstStyle/>
          <a:p>
            <a:endParaRPr lang="de-DE" dirty="0"/>
          </a:p>
        </p:txBody>
      </p:sp>
      <p:sp>
        <p:nvSpPr>
          <p:cNvPr id="16" name="Bildplatzhalter 15">
            <a:extLst>
              <a:ext uri="{FF2B5EF4-FFF2-40B4-BE49-F238E27FC236}">
                <a16:creationId xmlns:a16="http://schemas.microsoft.com/office/drawing/2014/main" id="{64004B8E-D789-45CE-9262-96C2EF40C2BF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1082675" y="13420725"/>
            <a:ext cx="2670175" cy="2771775"/>
          </a:xfrm>
        </p:spPr>
        <p:txBody>
          <a:bodyPr/>
          <a:lstStyle/>
          <a:p>
            <a:endParaRPr lang="de-DE"/>
          </a:p>
        </p:txBody>
      </p:sp>
      <p:sp>
        <p:nvSpPr>
          <p:cNvPr id="18" name="Textplatzhalter 17">
            <a:extLst>
              <a:ext uri="{FF2B5EF4-FFF2-40B4-BE49-F238E27FC236}">
                <a16:creationId xmlns:a16="http://schemas.microsoft.com/office/drawing/2014/main" id="{56502D3E-A751-4E3D-9C34-F8009F07A39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082675" y="16352838"/>
            <a:ext cx="2670175" cy="693737"/>
          </a:xfrm>
        </p:spPr>
        <p:txBody>
          <a:bodyPr lIns="0" tIns="0" rIns="0" bIns="0">
            <a:noAutofit/>
          </a:bodyPr>
          <a:lstStyle>
            <a:lvl1pPr>
              <a:defRPr sz="1200">
                <a:solidFill>
                  <a:schemeClr val="tx2"/>
                </a:solidFill>
                <a:latin typeface="Noto Serif regular" panose="02020502060505020204" pitchFamily="18" charset="0"/>
                <a:ea typeface="Noto Serif regular" panose="02020502060505020204" pitchFamily="18" charset="0"/>
                <a:cs typeface="Noto Serif regular" panose="02020502060505020204" pitchFamily="18" charset="0"/>
              </a:defRPr>
            </a:lvl1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21" name="Textplatzhalter 20">
            <a:extLst>
              <a:ext uri="{FF2B5EF4-FFF2-40B4-BE49-F238E27FC236}">
                <a16:creationId xmlns:a16="http://schemas.microsoft.com/office/drawing/2014/main" id="{285D3F2D-69E2-4C94-BAC3-9A833A30E66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077913" y="5611778"/>
            <a:ext cx="15903691" cy="1393825"/>
          </a:xfrm>
        </p:spPr>
        <p:txBody>
          <a:bodyPr lIns="0" tIns="0" rIns="0" bIns="0">
            <a:noAutofit/>
          </a:bodyPr>
          <a:lstStyle>
            <a:lvl1pPr>
              <a:lnSpc>
                <a:spcPts val="5200"/>
              </a:lnSpc>
              <a:spcAft>
                <a:spcPts val="0"/>
              </a:spcAft>
              <a:defRPr sz="4900">
                <a:solidFill>
                  <a:schemeClr val="accent1"/>
                </a:solidFill>
                <a:latin typeface="Noto Sans Medium" panose="020B0502040504020204" pitchFamily="34" charset="0"/>
                <a:ea typeface="Noto Sans Medium" panose="020B0502040504020204" pitchFamily="34" charset="0"/>
                <a:cs typeface="Noto Sans Medium" panose="020B0502040504020204" pitchFamily="34" charset="0"/>
              </a:defRPr>
            </a:lvl1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26" name="Bildplatzhalter 15">
            <a:extLst>
              <a:ext uri="{FF2B5EF4-FFF2-40B4-BE49-F238E27FC236}">
                <a16:creationId xmlns:a16="http://schemas.microsoft.com/office/drawing/2014/main" id="{B4999C0F-F5F3-4424-AEDD-99FC3291812F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4397375" y="13420725"/>
            <a:ext cx="2670175" cy="2771775"/>
          </a:xfrm>
        </p:spPr>
        <p:txBody>
          <a:bodyPr/>
          <a:lstStyle/>
          <a:p>
            <a:endParaRPr lang="de-DE"/>
          </a:p>
        </p:txBody>
      </p:sp>
      <p:sp>
        <p:nvSpPr>
          <p:cNvPr id="27" name="Textplatzhalter 17">
            <a:extLst>
              <a:ext uri="{FF2B5EF4-FFF2-40B4-BE49-F238E27FC236}">
                <a16:creationId xmlns:a16="http://schemas.microsoft.com/office/drawing/2014/main" id="{5BB0620D-29B1-449A-AF80-C68B538AA89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397375" y="16352838"/>
            <a:ext cx="2670175" cy="693737"/>
          </a:xfrm>
        </p:spPr>
        <p:txBody>
          <a:bodyPr lIns="0" tIns="0" rIns="0" bIns="0">
            <a:noAutofit/>
          </a:bodyPr>
          <a:lstStyle>
            <a:lvl1pPr>
              <a:defRPr sz="1200">
                <a:solidFill>
                  <a:schemeClr val="tx2"/>
                </a:solidFill>
                <a:latin typeface="Noto Serif regular" panose="02020502060505020204" pitchFamily="18" charset="0"/>
                <a:ea typeface="Noto Serif regular" panose="02020502060505020204" pitchFamily="18" charset="0"/>
                <a:cs typeface="Noto Serif regular" panose="02020502060505020204" pitchFamily="18" charset="0"/>
              </a:defRPr>
            </a:lvl1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28" name="Bildplatzhalter 15">
            <a:extLst>
              <a:ext uri="{FF2B5EF4-FFF2-40B4-BE49-F238E27FC236}">
                <a16:creationId xmlns:a16="http://schemas.microsoft.com/office/drawing/2014/main" id="{79972BDF-F6AE-420F-8C8E-2D33B29FDA1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7699375" y="13420725"/>
            <a:ext cx="2670175" cy="2771775"/>
          </a:xfrm>
        </p:spPr>
        <p:txBody>
          <a:bodyPr/>
          <a:lstStyle/>
          <a:p>
            <a:endParaRPr lang="de-DE"/>
          </a:p>
        </p:txBody>
      </p:sp>
      <p:sp>
        <p:nvSpPr>
          <p:cNvPr id="29" name="Textplatzhalter 17">
            <a:extLst>
              <a:ext uri="{FF2B5EF4-FFF2-40B4-BE49-F238E27FC236}">
                <a16:creationId xmlns:a16="http://schemas.microsoft.com/office/drawing/2014/main" id="{38ED07E9-4EB7-48E7-953B-423A076BEAD2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7699375" y="16352838"/>
            <a:ext cx="2670175" cy="693737"/>
          </a:xfrm>
        </p:spPr>
        <p:txBody>
          <a:bodyPr lIns="0" tIns="0" rIns="0" bIns="0">
            <a:noAutofit/>
          </a:bodyPr>
          <a:lstStyle>
            <a:lvl1pPr>
              <a:defRPr sz="1200">
                <a:solidFill>
                  <a:schemeClr val="tx2"/>
                </a:solidFill>
                <a:latin typeface="Noto Serif regular" panose="02020502060505020204" pitchFamily="18" charset="0"/>
                <a:ea typeface="Noto Serif regular" panose="02020502060505020204" pitchFamily="18" charset="0"/>
                <a:cs typeface="Noto Serif regular" panose="02020502060505020204" pitchFamily="18" charset="0"/>
              </a:defRPr>
            </a:lvl1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30" name="Bildplatzhalter 15">
            <a:extLst>
              <a:ext uri="{FF2B5EF4-FFF2-40B4-BE49-F238E27FC236}">
                <a16:creationId xmlns:a16="http://schemas.microsoft.com/office/drawing/2014/main" id="{71AD114B-E494-4EA8-9C64-9B4664F249E8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11014075" y="13420725"/>
            <a:ext cx="2670175" cy="2771775"/>
          </a:xfrm>
        </p:spPr>
        <p:txBody>
          <a:bodyPr/>
          <a:lstStyle/>
          <a:p>
            <a:endParaRPr lang="de-DE"/>
          </a:p>
        </p:txBody>
      </p:sp>
      <p:sp>
        <p:nvSpPr>
          <p:cNvPr id="31" name="Textplatzhalter 17">
            <a:extLst>
              <a:ext uri="{FF2B5EF4-FFF2-40B4-BE49-F238E27FC236}">
                <a16:creationId xmlns:a16="http://schemas.microsoft.com/office/drawing/2014/main" id="{909D3629-D556-45F1-8F36-BCBAF333A6BE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11014075" y="16352838"/>
            <a:ext cx="2670175" cy="693737"/>
          </a:xfrm>
        </p:spPr>
        <p:txBody>
          <a:bodyPr lIns="0" tIns="0" rIns="0" bIns="0">
            <a:noAutofit/>
          </a:bodyPr>
          <a:lstStyle>
            <a:lvl1pPr>
              <a:defRPr sz="1200">
                <a:solidFill>
                  <a:schemeClr val="tx2"/>
                </a:solidFill>
                <a:latin typeface="Noto Serif regular" panose="02020502060505020204" pitchFamily="18" charset="0"/>
                <a:ea typeface="Noto Serif regular" panose="02020502060505020204" pitchFamily="18" charset="0"/>
                <a:cs typeface="Noto Serif regular" panose="02020502060505020204" pitchFamily="18" charset="0"/>
              </a:defRPr>
            </a:lvl1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32" name="Bildplatzhalter 15">
            <a:extLst>
              <a:ext uri="{FF2B5EF4-FFF2-40B4-BE49-F238E27FC236}">
                <a16:creationId xmlns:a16="http://schemas.microsoft.com/office/drawing/2014/main" id="{4EBB537C-12AE-41A8-B3B2-667E3B365297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4316075" y="13420725"/>
            <a:ext cx="2670175" cy="2771775"/>
          </a:xfrm>
        </p:spPr>
        <p:txBody>
          <a:bodyPr/>
          <a:lstStyle/>
          <a:p>
            <a:endParaRPr lang="de-DE"/>
          </a:p>
        </p:txBody>
      </p:sp>
      <p:sp>
        <p:nvSpPr>
          <p:cNvPr id="33" name="Textplatzhalter 17">
            <a:extLst>
              <a:ext uri="{FF2B5EF4-FFF2-40B4-BE49-F238E27FC236}">
                <a16:creationId xmlns:a16="http://schemas.microsoft.com/office/drawing/2014/main" id="{83288DF9-CE06-4AA3-91D4-5CEA1CB32483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14316075" y="16352838"/>
            <a:ext cx="2670175" cy="693737"/>
          </a:xfrm>
        </p:spPr>
        <p:txBody>
          <a:bodyPr lIns="0" tIns="0" rIns="0" bIns="0">
            <a:noAutofit/>
          </a:bodyPr>
          <a:lstStyle>
            <a:lvl1pPr>
              <a:defRPr sz="1200">
                <a:solidFill>
                  <a:schemeClr val="tx2"/>
                </a:solidFill>
                <a:latin typeface="Noto Serif regular" panose="02020502060505020204" pitchFamily="18" charset="0"/>
                <a:ea typeface="Noto Serif regular" panose="02020502060505020204" pitchFamily="18" charset="0"/>
                <a:cs typeface="Noto Serif regular" panose="02020502060505020204" pitchFamily="18" charset="0"/>
              </a:defRPr>
            </a:lvl1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35" name="Textplatzhalter 34">
            <a:extLst>
              <a:ext uri="{FF2B5EF4-FFF2-40B4-BE49-F238E27FC236}">
                <a16:creationId xmlns:a16="http://schemas.microsoft.com/office/drawing/2014/main" id="{49A4AF19-39AC-4339-B630-2E10B3AE5746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1077913" y="18821400"/>
            <a:ext cx="5980112" cy="8286749"/>
          </a:xfrm>
        </p:spPr>
        <p:txBody>
          <a:bodyPr lIns="0" tIns="0" rIns="0" bIns="0">
            <a:noAutofit/>
          </a:bodyPr>
          <a:lstStyle>
            <a:lvl2pPr marL="457200" indent="-457200">
              <a:buFont typeface="Symbol" panose="05050102010706020507" pitchFamily="18" charset="2"/>
              <a:buChar char="-"/>
              <a:defRPr/>
            </a:lvl2pPr>
            <a:lvl3pPr marL="635000" indent="-457200">
              <a:buFont typeface="Symbol" panose="05050102010706020507" pitchFamily="18" charset="2"/>
              <a:buChar char="-"/>
              <a:defRPr/>
            </a:lvl3pPr>
            <a:lvl4pPr marL="819150" indent="-457200">
              <a:buFont typeface="Symbol" panose="05050102010706020507" pitchFamily="18" charset="2"/>
              <a:buChar char="-"/>
              <a:defRPr/>
            </a:lvl4pPr>
            <a:lvl5pPr marL="996950" indent="-457200">
              <a:buFont typeface="Symbol" panose="05050102010706020507" pitchFamily="18" charset="2"/>
              <a:buChar char="-"/>
              <a:defRPr/>
            </a:lvl5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36" name="Textplatzhalter 34">
            <a:extLst>
              <a:ext uri="{FF2B5EF4-FFF2-40B4-BE49-F238E27FC236}">
                <a16:creationId xmlns:a16="http://schemas.microsoft.com/office/drawing/2014/main" id="{7C3143E1-96B6-48C5-A35F-5526FD440866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7681913" y="18821400"/>
            <a:ext cx="5980112" cy="8286749"/>
          </a:xfrm>
        </p:spPr>
        <p:txBody>
          <a:bodyPr lIns="0" tIns="0" rIns="0" bIns="0">
            <a:noAutofit/>
          </a:bodyPr>
          <a:lstStyle>
            <a:lvl2pPr marL="457200" indent="-457200">
              <a:buFont typeface="Symbol" panose="05050102010706020507" pitchFamily="18" charset="2"/>
              <a:buChar char="-"/>
              <a:defRPr/>
            </a:lvl2pPr>
            <a:lvl3pPr marL="635000" indent="-457200">
              <a:buFont typeface="Symbol" panose="05050102010706020507" pitchFamily="18" charset="2"/>
              <a:buChar char="-"/>
              <a:defRPr/>
            </a:lvl3pPr>
            <a:lvl4pPr marL="819150" indent="-457200">
              <a:buFont typeface="Symbol" panose="05050102010706020507" pitchFamily="18" charset="2"/>
              <a:buChar char="-"/>
              <a:defRPr/>
            </a:lvl4pPr>
            <a:lvl5pPr marL="996950" indent="-457200">
              <a:buFont typeface="Symbol" panose="05050102010706020507" pitchFamily="18" charset="2"/>
              <a:buChar char="-"/>
              <a:defRPr/>
            </a:lvl5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37" name="Textplatzhalter 34">
            <a:extLst>
              <a:ext uri="{FF2B5EF4-FFF2-40B4-BE49-F238E27FC236}">
                <a16:creationId xmlns:a16="http://schemas.microsoft.com/office/drawing/2014/main" id="{550C43DE-8A3A-4E31-894E-4F1D9A8DE60E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14311313" y="18821400"/>
            <a:ext cx="5980112" cy="8286749"/>
          </a:xfrm>
        </p:spPr>
        <p:txBody>
          <a:bodyPr lIns="0" tIns="0" rIns="0" bIns="0">
            <a:noAutofit/>
          </a:bodyPr>
          <a:lstStyle>
            <a:lvl2pPr marL="457200" indent="-457200">
              <a:buFont typeface="Symbol" panose="05050102010706020507" pitchFamily="18" charset="2"/>
              <a:buChar char="-"/>
              <a:defRPr/>
            </a:lvl2pPr>
            <a:lvl3pPr marL="635000" indent="-457200">
              <a:buFont typeface="Symbol" panose="05050102010706020507" pitchFamily="18" charset="2"/>
              <a:buChar char="-"/>
              <a:defRPr/>
            </a:lvl3pPr>
            <a:lvl4pPr marL="819150" indent="-457200">
              <a:buFont typeface="Symbol" panose="05050102010706020507" pitchFamily="18" charset="2"/>
              <a:buChar char="-"/>
              <a:defRPr/>
            </a:lvl4pPr>
            <a:lvl5pPr marL="996950" indent="-457200">
              <a:buFont typeface="Symbol" panose="05050102010706020507" pitchFamily="18" charset="2"/>
              <a:buChar char="-"/>
              <a:defRPr/>
            </a:lvl5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39" name="Textplatzhalter 38">
            <a:extLst>
              <a:ext uri="{FF2B5EF4-FFF2-40B4-BE49-F238E27FC236}">
                <a16:creationId xmlns:a16="http://schemas.microsoft.com/office/drawing/2014/main" id="{8380B12D-9240-475F-BCC5-EB20340C8DC5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1077913" y="17678400"/>
            <a:ext cx="5980112" cy="889000"/>
          </a:xfrm>
        </p:spPr>
        <p:txBody>
          <a:bodyPr lIns="0" tIns="0" rIns="0" bIns="0">
            <a:noAutofit/>
          </a:bodyPr>
          <a:lstStyle>
            <a:lvl1pPr>
              <a:lnSpc>
                <a:spcPct val="100000"/>
              </a:lnSpc>
              <a:defRPr sz="3500">
                <a:latin typeface="Noto Sans SemiBold" panose="020B0502040504020204" pitchFamily="34" charset="0"/>
                <a:ea typeface="Noto Sans SemiBold" panose="020B0502040504020204" pitchFamily="34" charset="0"/>
                <a:cs typeface="Noto Sans SemiBold" panose="020B0502040504020204" pitchFamily="34" charset="0"/>
              </a:defRPr>
            </a:lvl1pPr>
          </a:lstStyle>
          <a:p>
            <a:pPr lvl="0"/>
            <a:r>
              <a:rPr lang="de-DE" dirty="0"/>
              <a:t>Titel</a:t>
            </a:r>
          </a:p>
        </p:txBody>
      </p:sp>
      <p:sp>
        <p:nvSpPr>
          <p:cNvPr id="40" name="Textplatzhalter 38">
            <a:extLst>
              <a:ext uri="{FF2B5EF4-FFF2-40B4-BE49-F238E27FC236}">
                <a16:creationId xmlns:a16="http://schemas.microsoft.com/office/drawing/2014/main" id="{2BB27286-B1D0-4327-B3FE-7D66925AD26B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7681913" y="17678400"/>
            <a:ext cx="5980112" cy="889000"/>
          </a:xfrm>
        </p:spPr>
        <p:txBody>
          <a:bodyPr lIns="0" tIns="0" rIns="0" bIns="0">
            <a:noAutofit/>
          </a:bodyPr>
          <a:lstStyle>
            <a:lvl1pPr>
              <a:lnSpc>
                <a:spcPct val="100000"/>
              </a:lnSpc>
              <a:defRPr sz="3500">
                <a:latin typeface="Noto Sans SemiBold" panose="020B0502040504020204" pitchFamily="34" charset="0"/>
                <a:ea typeface="Noto Sans SemiBold" panose="020B0502040504020204" pitchFamily="34" charset="0"/>
                <a:cs typeface="Noto Sans SemiBold" panose="020B0502040504020204" pitchFamily="34" charset="0"/>
              </a:defRPr>
            </a:lvl1pPr>
          </a:lstStyle>
          <a:p>
            <a:pPr lvl="0"/>
            <a:r>
              <a:rPr lang="de-DE" dirty="0"/>
              <a:t>Titel</a:t>
            </a:r>
          </a:p>
        </p:txBody>
      </p:sp>
      <p:sp>
        <p:nvSpPr>
          <p:cNvPr id="41" name="Textplatzhalter 38">
            <a:extLst>
              <a:ext uri="{FF2B5EF4-FFF2-40B4-BE49-F238E27FC236}">
                <a16:creationId xmlns:a16="http://schemas.microsoft.com/office/drawing/2014/main" id="{3F60D52E-444D-45A3-A495-23355D2C3C5F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14311313" y="17678400"/>
            <a:ext cx="5980112" cy="889000"/>
          </a:xfrm>
        </p:spPr>
        <p:txBody>
          <a:bodyPr lIns="0" tIns="0" rIns="0" bIns="0">
            <a:noAutofit/>
          </a:bodyPr>
          <a:lstStyle>
            <a:lvl1pPr>
              <a:lnSpc>
                <a:spcPct val="100000"/>
              </a:lnSpc>
              <a:defRPr sz="3500">
                <a:latin typeface="Noto Sans SemiBold" panose="020B0502040504020204" pitchFamily="34" charset="0"/>
                <a:ea typeface="Noto Sans SemiBold" panose="020B0502040504020204" pitchFamily="34" charset="0"/>
                <a:cs typeface="Noto Sans SemiBold" panose="020B0502040504020204" pitchFamily="34" charset="0"/>
              </a:defRPr>
            </a:lvl1pPr>
          </a:lstStyle>
          <a:p>
            <a:pPr lvl="0"/>
            <a:r>
              <a:rPr lang="de-DE" dirty="0"/>
              <a:t>Titel</a:t>
            </a:r>
          </a:p>
        </p:txBody>
      </p:sp>
      <p:sp>
        <p:nvSpPr>
          <p:cNvPr id="3" name="Bildplatzhalter 7">
            <a:extLst>
              <a:ext uri="{FF2B5EF4-FFF2-40B4-BE49-F238E27FC236}">
                <a16:creationId xmlns:a16="http://schemas.microsoft.com/office/drawing/2014/main" id="{9735B56D-488D-7226-F319-875405F93B50}"/>
              </a:ext>
            </a:extLst>
          </p:cNvPr>
          <p:cNvSpPr>
            <a:spLocks noGrp="1"/>
          </p:cNvSpPr>
          <p:nvPr>
            <p:ph type="pic" sz="quarter" idx="30" hasCustomPrompt="1"/>
          </p:nvPr>
        </p:nvSpPr>
        <p:spPr>
          <a:xfrm>
            <a:off x="18021300" y="3965123"/>
            <a:ext cx="2270124" cy="2631644"/>
          </a:xfrm>
        </p:spPr>
        <p:txBody>
          <a:bodyPr/>
          <a:lstStyle>
            <a:lvl1pPr>
              <a:defRPr/>
            </a:lvl1pPr>
          </a:lstStyle>
          <a:p>
            <a:r>
              <a:rPr lang="de-DE" dirty="0"/>
              <a:t>Foto des Studierenden</a:t>
            </a:r>
          </a:p>
        </p:txBody>
      </p:sp>
    </p:spTree>
    <p:extLst>
      <p:ext uri="{BB962C8B-B14F-4D97-AF65-F5344CB8AC3E}">
        <p14:creationId xmlns:p14="http://schemas.microsoft.com/office/powerpoint/2010/main" val="16205881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paltig asymmetris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Bildplatzhalter 12">
            <a:extLst>
              <a:ext uri="{FF2B5EF4-FFF2-40B4-BE49-F238E27FC236}">
                <a16:creationId xmlns:a16="http://schemas.microsoft.com/office/drawing/2014/main" id="{7E058527-2457-479D-AEC7-4D71C4E0015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082675" y="16473965"/>
            <a:ext cx="19223038" cy="4552950"/>
          </a:xfrm>
        </p:spPr>
        <p:txBody>
          <a:bodyPr/>
          <a:lstStyle/>
          <a:p>
            <a:endParaRPr lang="de-DE" dirty="0"/>
          </a:p>
        </p:txBody>
      </p:sp>
      <p:sp>
        <p:nvSpPr>
          <p:cNvPr id="16" name="Bildplatzhalter 15">
            <a:extLst>
              <a:ext uri="{FF2B5EF4-FFF2-40B4-BE49-F238E27FC236}">
                <a16:creationId xmlns:a16="http://schemas.microsoft.com/office/drawing/2014/main" id="{64004B8E-D789-45CE-9262-96C2EF40C2BF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1082675" y="22394453"/>
            <a:ext cx="2670175" cy="2771775"/>
          </a:xfrm>
        </p:spPr>
        <p:txBody>
          <a:bodyPr/>
          <a:lstStyle/>
          <a:p>
            <a:endParaRPr lang="de-DE"/>
          </a:p>
        </p:txBody>
      </p:sp>
      <p:sp>
        <p:nvSpPr>
          <p:cNvPr id="18" name="Textplatzhalter 17">
            <a:extLst>
              <a:ext uri="{FF2B5EF4-FFF2-40B4-BE49-F238E27FC236}">
                <a16:creationId xmlns:a16="http://schemas.microsoft.com/office/drawing/2014/main" id="{56502D3E-A751-4E3D-9C34-F8009F07A39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082675" y="25326566"/>
            <a:ext cx="2670175" cy="693737"/>
          </a:xfrm>
        </p:spPr>
        <p:txBody>
          <a:bodyPr lIns="0" tIns="0" rIns="0" bIns="0">
            <a:noAutofit/>
          </a:bodyPr>
          <a:lstStyle>
            <a:lvl1pPr>
              <a:defRPr sz="1200">
                <a:solidFill>
                  <a:schemeClr val="tx2"/>
                </a:solidFill>
                <a:latin typeface="Noto Serif regular" panose="02020502060505020204" pitchFamily="18" charset="0"/>
                <a:ea typeface="Noto Serif regular" panose="02020502060505020204" pitchFamily="18" charset="0"/>
                <a:cs typeface="Noto Serif regular" panose="02020502060505020204" pitchFamily="18" charset="0"/>
              </a:defRPr>
            </a:lvl1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26" name="Bildplatzhalter 15">
            <a:extLst>
              <a:ext uri="{FF2B5EF4-FFF2-40B4-BE49-F238E27FC236}">
                <a16:creationId xmlns:a16="http://schemas.microsoft.com/office/drawing/2014/main" id="{B4999C0F-F5F3-4424-AEDD-99FC3291812F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4397375" y="22394453"/>
            <a:ext cx="2670175" cy="2771775"/>
          </a:xfrm>
        </p:spPr>
        <p:txBody>
          <a:bodyPr/>
          <a:lstStyle/>
          <a:p>
            <a:endParaRPr lang="de-DE"/>
          </a:p>
        </p:txBody>
      </p:sp>
      <p:sp>
        <p:nvSpPr>
          <p:cNvPr id="27" name="Textplatzhalter 17">
            <a:extLst>
              <a:ext uri="{FF2B5EF4-FFF2-40B4-BE49-F238E27FC236}">
                <a16:creationId xmlns:a16="http://schemas.microsoft.com/office/drawing/2014/main" id="{5BB0620D-29B1-449A-AF80-C68B538AA89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397375" y="25326566"/>
            <a:ext cx="2670175" cy="693737"/>
          </a:xfrm>
        </p:spPr>
        <p:txBody>
          <a:bodyPr lIns="0" tIns="0" rIns="0" bIns="0">
            <a:noAutofit/>
          </a:bodyPr>
          <a:lstStyle>
            <a:lvl1pPr>
              <a:defRPr sz="1200">
                <a:solidFill>
                  <a:schemeClr val="tx2"/>
                </a:solidFill>
                <a:latin typeface="Noto Serif regular" panose="02020502060505020204" pitchFamily="18" charset="0"/>
                <a:ea typeface="Noto Serif regular" panose="02020502060505020204" pitchFamily="18" charset="0"/>
                <a:cs typeface="Noto Serif regular" panose="02020502060505020204" pitchFamily="18" charset="0"/>
              </a:defRPr>
            </a:lvl1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28" name="Bildplatzhalter 15">
            <a:extLst>
              <a:ext uri="{FF2B5EF4-FFF2-40B4-BE49-F238E27FC236}">
                <a16:creationId xmlns:a16="http://schemas.microsoft.com/office/drawing/2014/main" id="{79972BDF-F6AE-420F-8C8E-2D33B29FDA1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7699375" y="22394453"/>
            <a:ext cx="2670175" cy="2771775"/>
          </a:xfrm>
        </p:spPr>
        <p:txBody>
          <a:bodyPr/>
          <a:lstStyle/>
          <a:p>
            <a:endParaRPr lang="de-DE"/>
          </a:p>
        </p:txBody>
      </p:sp>
      <p:sp>
        <p:nvSpPr>
          <p:cNvPr id="29" name="Textplatzhalter 17">
            <a:extLst>
              <a:ext uri="{FF2B5EF4-FFF2-40B4-BE49-F238E27FC236}">
                <a16:creationId xmlns:a16="http://schemas.microsoft.com/office/drawing/2014/main" id="{38ED07E9-4EB7-48E7-953B-423A076BEAD2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7699375" y="25326566"/>
            <a:ext cx="2670175" cy="693737"/>
          </a:xfrm>
        </p:spPr>
        <p:txBody>
          <a:bodyPr lIns="0" tIns="0" rIns="0" bIns="0">
            <a:noAutofit/>
          </a:bodyPr>
          <a:lstStyle>
            <a:lvl1pPr>
              <a:defRPr sz="1200">
                <a:solidFill>
                  <a:schemeClr val="tx2"/>
                </a:solidFill>
                <a:latin typeface="Noto Serif regular" panose="02020502060505020204" pitchFamily="18" charset="0"/>
                <a:ea typeface="Noto Serif regular" panose="02020502060505020204" pitchFamily="18" charset="0"/>
                <a:cs typeface="Noto Serif regular" panose="02020502060505020204" pitchFamily="18" charset="0"/>
              </a:defRPr>
            </a:lvl1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30" name="Bildplatzhalter 15">
            <a:extLst>
              <a:ext uri="{FF2B5EF4-FFF2-40B4-BE49-F238E27FC236}">
                <a16:creationId xmlns:a16="http://schemas.microsoft.com/office/drawing/2014/main" id="{71AD114B-E494-4EA8-9C64-9B4664F249E8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11014075" y="22394453"/>
            <a:ext cx="2670175" cy="2771775"/>
          </a:xfrm>
        </p:spPr>
        <p:txBody>
          <a:bodyPr/>
          <a:lstStyle/>
          <a:p>
            <a:endParaRPr lang="de-DE"/>
          </a:p>
        </p:txBody>
      </p:sp>
      <p:sp>
        <p:nvSpPr>
          <p:cNvPr id="31" name="Textplatzhalter 17">
            <a:extLst>
              <a:ext uri="{FF2B5EF4-FFF2-40B4-BE49-F238E27FC236}">
                <a16:creationId xmlns:a16="http://schemas.microsoft.com/office/drawing/2014/main" id="{909D3629-D556-45F1-8F36-BCBAF333A6BE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11014075" y="25326566"/>
            <a:ext cx="2670175" cy="693737"/>
          </a:xfrm>
        </p:spPr>
        <p:txBody>
          <a:bodyPr lIns="0" tIns="0" rIns="0" bIns="0">
            <a:noAutofit/>
          </a:bodyPr>
          <a:lstStyle>
            <a:lvl1pPr>
              <a:defRPr sz="1200">
                <a:solidFill>
                  <a:schemeClr val="tx2"/>
                </a:solidFill>
                <a:latin typeface="Noto Serif regular" panose="02020502060505020204" pitchFamily="18" charset="0"/>
                <a:ea typeface="Noto Serif regular" panose="02020502060505020204" pitchFamily="18" charset="0"/>
                <a:cs typeface="Noto Serif regular" panose="02020502060505020204" pitchFamily="18" charset="0"/>
              </a:defRPr>
            </a:lvl1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32" name="Bildplatzhalter 15">
            <a:extLst>
              <a:ext uri="{FF2B5EF4-FFF2-40B4-BE49-F238E27FC236}">
                <a16:creationId xmlns:a16="http://schemas.microsoft.com/office/drawing/2014/main" id="{4EBB537C-12AE-41A8-B3B2-667E3B365297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4316075" y="22394453"/>
            <a:ext cx="2670175" cy="2771775"/>
          </a:xfrm>
        </p:spPr>
        <p:txBody>
          <a:bodyPr/>
          <a:lstStyle/>
          <a:p>
            <a:endParaRPr lang="de-DE"/>
          </a:p>
        </p:txBody>
      </p:sp>
      <p:sp>
        <p:nvSpPr>
          <p:cNvPr id="33" name="Textplatzhalter 17">
            <a:extLst>
              <a:ext uri="{FF2B5EF4-FFF2-40B4-BE49-F238E27FC236}">
                <a16:creationId xmlns:a16="http://schemas.microsoft.com/office/drawing/2014/main" id="{83288DF9-CE06-4AA3-91D4-5CEA1CB32483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14316075" y="25326566"/>
            <a:ext cx="2670175" cy="693737"/>
          </a:xfrm>
        </p:spPr>
        <p:txBody>
          <a:bodyPr lIns="0" tIns="0" rIns="0" bIns="0">
            <a:noAutofit/>
          </a:bodyPr>
          <a:lstStyle>
            <a:lvl1pPr>
              <a:defRPr sz="1200">
                <a:solidFill>
                  <a:schemeClr val="tx2"/>
                </a:solidFill>
                <a:latin typeface="Noto Serif regular" panose="02020502060505020204" pitchFamily="18" charset="0"/>
                <a:ea typeface="Noto Serif regular" panose="02020502060505020204" pitchFamily="18" charset="0"/>
                <a:cs typeface="Noto Serif regular" panose="02020502060505020204" pitchFamily="18" charset="0"/>
              </a:defRPr>
            </a:lvl1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35" name="Textplatzhalter 34">
            <a:extLst>
              <a:ext uri="{FF2B5EF4-FFF2-40B4-BE49-F238E27FC236}">
                <a16:creationId xmlns:a16="http://schemas.microsoft.com/office/drawing/2014/main" id="{49A4AF19-39AC-4339-B630-2E10B3AE5746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1077912" y="8440516"/>
            <a:ext cx="12606337" cy="8286749"/>
          </a:xfrm>
        </p:spPr>
        <p:txBody>
          <a:bodyPr lIns="0" tIns="0" rIns="0" bIns="0">
            <a:noAutofit/>
          </a:bodyPr>
          <a:lstStyle>
            <a:lvl2pPr marL="457200" indent="-457200">
              <a:buFont typeface="Symbol" panose="05050102010706020507" pitchFamily="18" charset="2"/>
              <a:buChar char="-"/>
              <a:defRPr/>
            </a:lvl2pPr>
            <a:lvl3pPr marL="635000" indent="-457200">
              <a:buFont typeface="Symbol" panose="05050102010706020507" pitchFamily="18" charset="2"/>
              <a:buChar char="-"/>
              <a:defRPr/>
            </a:lvl3pPr>
            <a:lvl4pPr marL="819150" indent="-457200">
              <a:buFont typeface="Symbol" panose="05050102010706020507" pitchFamily="18" charset="2"/>
              <a:buChar char="-"/>
              <a:defRPr/>
            </a:lvl4pPr>
            <a:lvl5pPr marL="996950" indent="-457200">
              <a:buFont typeface="Symbol" panose="05050102010706020507" pitchFamily="18" charset="2"/>
              <a:buChar char="-"/>
              <a:defRPr/>
            </a:lvl5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37" name="Textplatzhalter 34">
            <a:extLst>
              <a:ext uri="{FF2B5EF4-FFF2-40B4-BE49-F238E27FC236}">
                <a16:creationId xmlns:a16="http://schemas.microsoft.com/office/drawing/2014/main" id="{550C43DE-8A3A-4E31-894E-4F1D9A8DE60E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14311313" y="8440516"/>
            <a:ext cx="5980112" cy="8286749"/>
          </a:xfrm>
        </p:spPr>
        <p:txBody>
          <a:bodyPr lIns="0" tIns="0" rIns="0" bIns="0">
            <a:noAutofit/>
          </a:bodyPr>
          <a:lstStyle>
            <a:lvl2pPr marL="457200" indent="-457200">
              <a:buFont typeface="Symbol" panose="05050102010706020507" pitchFamily="18" charset="2"/>
              <a:buChar char="-"/>
              <a:defRPr/>
            </a:lvl2pPr>
            <a:lvl3pPr marL="635000" indent="-457200">
              <a:buFont typeface="Symbol" panose="05050102010706020507" pitchFamily="18" charset="2"/>
              <a:buChar char="-"/>
              <a:defRPr/>
            </a:lvl3pPr>
            <a:lvl4pPr marL="819150" indent="-457200">
              <a:buFont typeface="Symbol" panose="05050102010706020507" pitchFamily="18" charset="2"/>
              <a:buChar char="-"/>
              <a:defRPr/>
            </a:lvl4pPr>
            <a:lvl5pPr marL="996950" indent="-457200">
              <a:buFont typeface="Symbol" panose="05050102010706020507" pitchFamily="18" charset="2"/>
              <a:buChar char="-"/>
              <a:defRPr/>
            </a:lvl5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39" name="Textplatzhalter 38">
            <a:extLst>
              <a:ext uri="{FF2B5EF4-FFF2-40B4-BE49-F238E27FC236}">
                <a16:creationId xmlns:a16="http://schemas.microsoft.com/office/drawing/2014/main" id="{8380B12D-9240-475F-BCC5-EB20340C8DC5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1077913" y="7297516"/>
            <a:ext cx="12606336" cy="8890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3500">
                <a:latin typeface="Noto Sans SemiBold" panose="020B0502040504020204" pitchFamily="34" charset="0"/>
                <a:ea typeface="Noto Sans SemiBold" panose="020B0502040504020204" pitchFamily="34" charset="0"/>
                <a:cs typeface="Noto Sans SemiBold" panose="020B0502040504020204" pitchFamily="34" charset="0"/>
              </a:defRPr>
            </a:lvl1pPr>
          </a:lstStyle>
          <a:p>
            <a:pPr lvl="0"/>
            <a:r>
              <a:rPr lang="de-DE" dirty="0"/>
              <a:t>Titel</a:t>
            </a:r>
          </a:p>
        </p:txBody>
      </p:sp>
      <p:sp>
        <p:nvSpPr>
          <p:cNvPr id="41" name="Textplatzhalter 38">
            <a:extLst>
              <a:ext uri="{FF2B5EF4-FFF2-40B4-BE49-F238E27FC236}">
                <a16:creationId xmlns:a16="http://schemas.microsoft.com/office/drawing/2014/main" id="{3F60D52E-444D-45A3-A495-23355D2C3C5F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14311313" y="7297516"/>
            <a:ext cx="5980112" cy="8890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3500">
                <a:latin typeface="Noto Sans SemiBold" panose="020B0502040504020204" pitchFamily="34" charset="0"/>
                <a:ea typeface="Noto Sans SemiBold" panose="020B0502040504020204" pitchFamily="34" charset="0"/>
                <a:cs typeface="Noto Sans SemiBold" panose="020B0502040504020204" pitchFamily="34" charset="0"/>
              </a:defRPr>
            </a:lvl1pPr>
          </a:lstStyle>
          <a:p>
            <a:pPr lvl="0"/>
            <a:r>
              <a:rPr lang="de-DE" dirty="0"/>
              <a:t>Titel</a:t>
            </a:r>
          </a:p>
        </p:txBody>
      </p:sp>
      <p:sp>
        <p:nvSpPr>
          <p:cNvPr id="23" name="Titel 1">
            <a:extLst>
              <a:ext uri="{FF2B5EF4-FFF2-40B4-BE49-F238E27FC236}">
                <a16:creationId xmlns:a16="http://schemas.microsoft.com/office/drawing/2014/main" id="{5A6356AB-FD34-4B47-B4B8-CCB4CF7C5C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1999" y="3936091"/>
            <a:ext cx="15904251" cy="1901790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de-DE" dirty="0"/>
              <a:t>Mastertitelformat bearbeiten</a:t>
            </a:r>
          </a:p>
        </p:txBody>
      </p:sp>
      <p:sp>
        <p:nvSpPr>
          <p:cNvPr id="24" name="Textplatzhalter 20">
            <a:extLst>
              <a:ext uri="{FF2B5EF4-FFF2-40B4-BE49-F238E27FC236}">
                <a16:creationId xmlns:a16="http://schemas.microsoft.com/office/drawing/2014/main" id="{076DC039-9732-40B9-8FCF-C1D479DE878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077913" y="5611778"/>
            <a:ext cx="15903691" cy="1393825"/>
          </a:xfrm>
        </p:spPr>
        <p:txBody>
          <a:bodyPr lIns="0" tIns="0" rIns="0" bIns="0">
            <a:noAutofit/>
          </a:bodyPr>
          <a:lstStyle>
            <a:lvl1pPr>
              <a:lnSpc>
                <a:spcPts val="5200"/>
              </a:lnSpc>
              <a:spcAft>
                <a:spcPts val="0"/>
              </a:spcAft>
              <a:defRPr sz="4900">
                <a:solidFill>
                  <a:schemeClr val="accent1"/>
                </a:solidFill>
                <a:latin typeface="Noto Sans Medium" panose="020B0502040504020204" pitchFamily="34" charset="0"/>
                <a:ea typeface="Noto Sans Medium" panose="020B0502040504020204" pitchFamily="34" charset="0"/>
                <a:cs typeface="Noto Sans Medium" panose="020B0502040504020204" pitchFamily="34" charset="0"/>
              </a:defRPr>
            </a:lvl1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9" name="Bildplatzhalter 7">
            <a:extLst>
              <a:ext uri="{FF2B5EF4-FFF2-40B4-BE49-F238E27FC236}">
                <a16:creationId xmlns:a16="http://schemas.microsoft.com/office/drawing/2014/main" id="{78A95392-8D58-20F7-EA99-68872729394F}"/>
              </a:ext>
            </a:extLst>
          </p:cNvPr>
          <p:cNvSpPr>
            <a:spLocks noGrp="1"/>
          </p:cNvSpPr>
          <p:nvPr>
            <p:ph type="pic" sz="quarter" idx="30" hasCustomPrompt="1"/>
          </p:nvPr>
        </p:nvSpPr>
        <p:spPr>
          <a:xfrm>
            <a:off x="18021300" y="3965123"/>
            <a:ext cx="2270124" cy="2631644"/>
          </a:xfrm>
        </p:spPr>
        <p:txBody>
          <a:bodyPr/>
          <a:lstStyle>
            <a:lvl1pPr>
              <a:defRPr/>
            </a:lvl1pPr>
          </a:lstStyle>
          <a:p>
            <a:r>
              <a:rPr lang="de-DE" dirty="0"/>
              <a:t>Foto des Studierenden</a:t>
            </a:r>
          </a:p>
        </p:txBody>
      </p:sp>
    </p:spTree>
    <p:extLst>
      <p:ext uri="{BB962C8B-B14F-4D97-AF65-F5344CB8AC3E}">
        <p14:creationId xmlns:p14="http://schemas.microsoft.com/office/powerpoint/2010/main" val="29956400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spaltig symmetris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Bildplatzhalter 12">
            <a:extLst>
              <a:ext uri="{FF2B5EF4-FFF2-40B4-BE49-F238E27FC236}">
                <a16:creationId xmlns:a16="http://schemas.microsoft.com/office/drawing/2014/main" id="{7DEA7D98-0837-420B-9D3C-885294CBB161}"/>
              </a:ext>
            </a:extLst>
          </p:cNvPr>
          <p:cNvSpPr>
            <a:spLocks noGrp="1"/>
          </p:cNvSpPr>
          <p:nvPr>
            <p:ph type="pic" sz="quarter" idx="30"/>
          </p:nvPr>
        </p:nvSpPr>
        <p:spPr>
          <a:xfrm>
            <a:off x="10987087" y="7712105"/>
            <a:ext cx="9304338" cy="4552950"/>
          </a:xfrm>
        </p:spPr>
        <p:txBody>
          <a:bodyPr/>
          <a:lstStyle/>
          <a:p>
            <a:endParaRPr lang="de-DE" dirty="0"/>
          </a:p>
        </p:txBody>
      </p:sp>
      <p:sp>
        <p:nvSpPr>
          <p:cNvPr id="13" name="Bildplatzhalter 12">
            <a:extLst>
              <a:ext uri="{FF2B5EF4-FFF2-40B4-BE49-F238E27FC236}">
                <a16:creationId xmlns:a16="http://schemas.microsoft.com/office/drawing/2014/main" id="{7E058527-2457-479D-AEC7-4D71C4E0015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082675" y="7712105"/>
            <a:ext cx="9304338" cy="4552950"/>
          </a:xfrm>
        </p:spPr>
        <p:txBody>
          <a:bodyPr/>
          <a:lstStyle/>
          <a:p>
            <a:endParaRPr lang="de-DE" dirty="0"/>
          </a:p>
        </p:txBody>
      </p:sp>
      <p:sp>
        <p:nvSpPr>
          <p:cNvPr id="16" name="Bildplatzhalter 15">
            <a:extLst>
              <a:ext uri="{FF2B5EF4-FFF2-40B4-BE49-F238E27FC236}">
                <a16:creationId xmlns:a16="http://schemas.microsoft.com/office/drawing/2014/main" id="{64004B8E-D789-45CE-9262-96C2EF40C2BF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1082675" y="22394453"/>
            <a:ext cx="2670175" cy="2771775"/>
          </a:xfrm>
        </p:spPr>
        <p:txBody>
          <a:bodyPr/>
          <a:lstStyle/>
          <a:p>
            <a:endParaRPr lang="de-DE"/>
          </a:p>
        </p:txBody>
      </p:sp>
      <p:sp>
        <p:nvSpPr>
          <p:cNvPr id="18" name="Textplatzhalter 17">
            <a:extLst>
              <a:ext uri="{FF2B5EF4-FFF2-40B4-BE49-F238E27FC236}">
                <a16:creationId xmlns:a16="http://schemas.microsoft.com/office/drawing/2014/main" id="{56502D3E-A751-4E3D-9C34-F8009F07A39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082675" y="25326566"/>
            <a:ext cx="2670175" cy="693737"/>
          </a:xfrm>
        </p:spPr>
        <p:txBody>
          <a:bodyPr lIns="0" tIns="0" rIns="0" bIns="0">
            <a:noAutofit/>
          </a:bodyPr>
          <a:lstStyle>
            <a:lvl1pPr>
              <a:defRPr sz="1200">
                <a:solidFill>
                  <a:schemeClr val="tx2"/>
                </a:solidFill>
                <a:latin typeface="Noto Serif regular" panose="02020502060505020204" pitchFamily="18" charset="0"/>
                <a:ea typeface="Noto Serif regular" panose="02020502060505020204" pitchFamily="18" charset="0"/>
                <a:cs typeface="Noto Serif regular" panose="02020502060505020204" pitchFamily="18" charset="0"/>
              </a:defRPr>
            </a:lvl1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26" name="Bildplatzhalter 15">
            <a:extLst>
              <a:ext uri="{FF2B5EF4-FFF2-40B4-BE49-F238E27FC236}">
                <a16:creationId xmlns:a16="http://schemas.microsoft.com/office/drawing/2014/main" id="{B4999C0F-F5F3-4424-AEDD-99FC3291812F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4397375" y="22394453"/>
            <a:ext cx="2670175" cy="2771775"/>
          </a:xfrm>
        </p:spPr>
        <p:txBody>
          <a:bodyPr/>
          <a:lstStyle/>
          <a:p>
            <a:endParaRPr lang="de-DE"/>
          </a:p>
        </p:txBody>
      </p:sp>
      <p:sp>
        <p:nvSpPr>
          <p:cNvPr id="27" name="Textplatzhalter 17">
            <a:extLst>
              <a:ext uri="{FF2B5EF4-FFF2-40B4-BE49-F238E27FC236}">
                <a16:creationId xmlns:a16="http://schemas.microsoft.com/office/drawing/2014/main" id="{5BB0620D-29B1-449A-AF80-C68B538AA89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397375" y="25326566"/>
            <a:ext cx="2670175" cy="693737"/>
          </a:xfrm>
        </p:spPr>
        <p:txBody>
          <a:bodyPr lIns="0" tIns="0" rIns="0" bIns="0">
            <a:noAutofit/>
          </a:bodyPr>
          <a:lstStyle>
            <a:lvl1pPr>
              <a:defRPr sz="1200">
                <a:solidFill>
                  <a:schemeClr val="tx2"/>
                </a:solidFill>
                <a:latin typeface="Noto Serif regular" panose="02020502060505020204" pitchFamily="18" charset="0"/>
                <a:ea typeface="Noto Serif regular" panose="02020502060505020204" pitchFamily="18" charset="0"/>
                <a:cs typeface="Noto Serif regular" panose="02020502060505020204" pitchFamily="18" charset="0"/>
              </a:defRPr>
            </a:lvl1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28" name="Bildplatzhalter 15">
            <a:extLst>
              <a:ext uri="{FF2B5EF4-FFF2-40B4-BE49-F238E27FC236}">
                <a16:creationId xmlns:a16="http://schemas.microsoft.com/office/drawing/2014/main" id="{79972BDF-F6AE-420F-8C8E-2D33B29FDA1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7699375" y="22394453"/>
            <a:ext cx="2670175" cy="2771775"/>
          </a:xfrm>
        </p:spPr>
        <p:txBody>
          <a:bodyPr/>
          <a:lstStyle/>
          <a:p>
            <a:endParaRPr lang="de-DE"/>
          </a:p>
        </p:txBody>
      </p:sp>
      <p:sp>
        <p:nvSpPr>
          <p:cNvPr id="29" name="Textplatzhalter 17">
            <a:extLst>
              <a:ext uri="{FF2B5EF4-FFF2-40B4-BE49-F238E27FC236}">
                <a16:creationId xmlns:a16="http://schemas.microsoft.com/office/drawing/2014/main" id="{38ED07E9-4EB7-48E7-953B-423A076BEAD2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7699375" y="25326566"/>
            <a:ext cx="2670175" cy="693737"/>
          </a:xfrm>
        </p:spPr>
        <p:txBody>
          <a:bodyPr lIns="0" tIns="0" rIns="0" bIns="0">
            <a:noAutofit/>
          </a:bodyPr>
          <a:lstStyle>
            <a:lvl1pPr>
              <a:defRPr sz="1200">
                <a:solidFill>
                  <a:schemeClr val="tx2"/>
                </a:solidFill>
                <a:latin typeface="Noto Serif regular" panose="02020502060505020204" pitchFamily="18" charset="0"/>
                <a:ea typeface="Noto Serif regular" panose="02020502060505020204" pitchFamily="18" charset="0"/>
                <a:cs typeface="Noto Serif regular" panose="02020502060505020204" pitchFamily="18" charset="0"/>
              </a:defRPr>
            </a:lvl1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30" name="Bildplatzhalter 15">
            <a:extLst>
              <a:ext uri="{FF2B5EF4-FFF2-40B4-BE49-F238E27FC236}">
                <a16:creationId xmlns:a16="http://schemas.microsoft.com/office/drawing/2014/main" id="{71AD114B-E494-4EA8-9C64-9B4664F249E8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11014075" y="22394453"/>
            <a:ext cx="2670175" cy="2771775"/>
          </a:xfrm>
        </p:spPr>
        <p:txBody>
          <a:bodyPr/>
          <a:lstStyle/>
          <a:p>
            <a:endParaRPr lang="de-DE"/>
          </a:p>
        </p:txBody>
      </p:sp>
      <p:sp>
        <p:nvSpPr>
          <p:cNvPr id="31" name="Textplatzhalter 17">
            <a:extLst>
              <a:ext uri="{FF2B5EF4-FFF2-40B4-BE49-F238E27FC236}">
                <a16:creationId xmlns:a16="http://schemas.microsoft.com/office/drawing/2014/main" id="{909D3629-D556-45F1-8F36-BCBAF333A6BE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11014075" y="25326566"/>
            <a:ext cx="2670175" cy="693737"/>
          </a:xfrm>
        </p:spPr>
        <p:txBody>
          <a:bodyPr lIns="0" tIns="0" rIns="0" bIns="0">
            <a:noAutofit/>
          </a:bodyPr>
          <a:lstStyle>
            <a:lvl1pPr>
              <a:defRPr sz="1200">
                <a:solidFill>
                  <a:schemeClr val="tx2"/>
                </a:solidFill>
                <a:latin typeface="Noto Serif regular" panose="02020502060505020204" pitchFamily="18" charset="0"/>
                <a:ea typeface="Noto Serif regular" panose="02020502060505020204" pitchFamily="18" charset="0"/>
                <a:cs typeface="Noto Serif regular" panose="02020502060505020204" pitchFamily="18" charset="0"/>
              </a:defRPr>
            </a:lvl1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32" name="Bildplatzhalter 15">
            <a:extLst>
              <a:ext uri="{FF2B5EF4-FFF2-40B4-BE49-F238E27FC236}">
                <a16:creationId xmlns:a16="http://schemas.microsoft.com/office/drawing/2014/main" id="{4EBB537C-12AE-41A8-B3B2-667E3B365297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4316075" y="22394453"/>
            <a:ext cx="2670175" cy="2771775"/>
          </a:xfrm>
        </p:spPr>
        <p:txBody>
          <a:bodyPr/>
          <a:lstStyle/>
          <a:p>
            <a:endParaRPr lang="de-DE"/>
          </a:p>
        </p:txBody>
      </p:sp>
      <p:sp>
        <p:nvSpPr>
          <p:cNvPr id="33" name="Textplatzhalter 17">
            <a:extLst>
              <a:ext uri="{FF2B5EF4-FFF2-40B4-BE49-F238E27FC236}">
                <a16:creationId xmlns:a16="http://schemas.microsoft.com/office/drawing/2014/main" id="{83288DF9-CE06-4AA3-91D4-5CEA1CB32483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14316075" y="25326566"/>
            <a:ext cx="2670175" cy="693737"/>
          </a:xfrm>
        </p:spPr>
        <p:txBody>
          <a:bodyPr lIns="0" tIns="0" rIns="0" bIns="0">
            <a:noAutofit/>
          </a:bodyPr>
          <a:lstStyle>
            <a:lvl1pPr>
              <a:defRPr sz="1200">
                <a:solidFill>
                  <a:schemeClr val="tx2"/>
                </a:solidFill>
                <a:latin typeface="Noto Serif regular" panose="02020502060505020204" pitchFamily="18" charset="0"/>
                <a:ea typeface="Noto Serif regular" panose="02020502060505020204" pitchFamily="18" charset="0"/>
                <a:cs typeface="Noto Serif regular" panose="02020502060505020204" pitchFamily="18" charset="0"/>
              </a:defRPr>
            </a:lvl1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35" name="Textplatzhalter 34">
            <a:extLst>
              <a:ext uri="{FF2B5EF4-FFF2-40B4-BE49-F238E27FC236}">
                <a16:creationId xmlns:a16="http://schemas.microsoft.com/office/drawing/2014/main" id="{49A4AF19-39AC-4339-B630-2E10B3AE5746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1092200" y="14015094"/>
            <a:ext cx="9294813" cy="8286749"/>
          </a:xfrm>
        </p:spPr>
        <p:txBody>
          <a:bodyPr lIns="0" tIns="0" rIns="0" bIns="0">
            <a:noAutofit/>
          </a:bodyPr>
          <a:lstStyle>
            <a:lvl2pPr marL="457200" indent="-457200">
              <a:buFont typeface="Symbol" panose="05050102010706020507" pitchFamily="18" charset="2"/>
              <a:buChar char="-"/>
              <a:defRPr/>
            </a:lvl2pPr>
            <a:lvl3pPr marL="635000" indent="-457200">
              <a:buFont typeface="Symbol" panose="05050102010706020507" pitchFamily="18" charset="2"/>
              <a:buChar char="-"/>
              <a:defRPr/>
            </a:lvl3pPr>
            <a:lvl4pPr marL="819150" indent="-457200">
              <a:buFont typeface="Symbol" panose="05050102010706020507" pitchFamily="18" charset="2"/>
              <a:buChar char="-"/>
              <a:defRPr/>
            </a:lvl4pPr>
            <a:lvl5pPr marL="996950" indent="-457200">
              <a:buFont typeface="Symbol" panose="05050102010706020507" pitchFamily="18" charset="2"/>
              <a:buChar char="-"/>
              <a:defRPr/>
            </a:lvl5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37" name="Textplatzhalter 34">
            <a:extLst>
              <a:ext uri="{FF2B5EF4-FFF2-40B4-BE49-F238E27FC236}">
                <a16:creationId xmlns:a16="http://schemas.microsoft.com/office/drawing/2014/main" id="{550C43DE-8A3A-4E31-894E-4F1D9A8DE60E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11010901" y="14015094"/>
            <a:ext cx="9280524" cy="8286749"/>
          </a:xfrm>
        </p:spPr>
        <p:txBody>
          <a:bodyPr lIns="0" tIns="0" rIns="0" bIns="0">
            <a:noAutofit/>
          </a:bodyPr>
          <a:lstStyle>
            <a:lvl2pPr marL="457200" indent="-457200">
              <a:buFont typeface="Symbol" panose="05050102010706020507" pitchFamily="18" charset="2"/>
              <a:buChar char="-"/>
              <a:defRPr/>
            </a:lvl2pPr>
            <a:lvl3pPr marL="635000" indent="-457200">
              <a:buFont typeface="Symbol" panose="05050102010706020507" pitchFamily="18" charset="2"/>
              <a:buChar char="-"/>
              <a:defRPr/>
            </a:lvl3pPr>
            <a:lvl4pPr marL="819150" indent="-457200">
              <a:buFont typeface="Symbol" panose="05050102010706020507" pitchFamily="18" charset="2"/>
              <a:buChar char="-"/>
              <a:defRPr/>
            </a:lvl4pPr>
            <a:lvl5pPr marL="996950" indent="-457200">
              <a:buFont typeface="Symbol" panose="05050102010706020507" pitchFamily="18" charset="2"/>
              <a:buChar char="-"/>
              <a:defRPr/>
            </a:lvl5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39" name="Textplatzhalter 38">
            <a:extLst>
              <a:ext uri="{FF2B5EF4-FFF2-40B4-BE49-F238E27FC236}">
                <a16:creationId xmlns:a16="http://schemas.microsoft.com/office/drawing/2014/main" id="{8380B12D-9240-475F-BCC5-EB20340C8DC5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1092201" y="12872094"/>
            <a:ext cx="9294812" cy="8890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3500">
                <a:latin typeface="Noto Sans SemiBold" panose="020B0502040504020204" pitchFamily="34" charset="0"/>
                <a:ea typeface="Noto Sans SemiBold" panose="020B0502040504020204" pitchFamily="34" charset="0"/>
                <a:cs typeface="Noto Sans SemiBold" panose="020B0502040504020204" pitchFamily="34" charset="0"/>
              </a:defRPr>
            </a:lvl1pPr>
          </a:lstStyle>
          <a:p>
            <a:pPr lvl="0"/>
            <a:r>
              <a:rPr lang="de-DE" dirty="0"/>
              <a:t>Titel</a:t>
            </a:r>
          </a:p>
        </p:txBody>
      </p:sp>
      <p:sp>
        <p:nvSpPr>
          <p:cNvPr id="41" name="Textplatzhalter 38">
            <a:extLst>
              <a:ext uri="{FF2B5EF4-FFF2-40B4-BE49-F238E27FC236}">
                <a16:creationId xmlns:a16="http://schemas.microsoft.com/office/drawing/2014/main" id="{3F60D52E-444D-45A3-A495-23355D2C3C5F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11010901" y="12872094"/>
            <a:ext cx="9280524" cy="8890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3500">
                <a:latin typeface="Noto Sans SemiBold" panose="020B0502040504020204" pitchFamily="34" charset="0"/>
                <a:ea typeface="Noto Sans SemiBold" panose="020B0502040504020204" pitchFamily="34" charset="0"/>
                <a:cs typeface="Noto Sans SemiBold" panose="020B0502040504020204" pitchFamily="34" charset="0"/>
              </a:defRPr>
            </a:lvl1pPr>
          </a:lstStyle>
          <a:p>
            <a:pPr lvl="0"/>
            <a:r>
              <a:rPr lang="de-DE" dirty="0"/>
              <a:t>Titel</a:t>
            </a:r>
          </a:p>
        </p:txBody>
      </p:sp>
      <p:sp>
        <p:nvSpPr>
          <p:cNvPr id="21" name="Titel 1">
            <a:extLst>
              <a:ext uri="{FF2B5EF4-FFF2-40B4-BE49-F238E27FC236}">
                <a16:creationId xmlns:a16="http://schemas.microsoft.com/office/drawing/2014/main" id="{44EA681D-D2FD-4CF9-9D2C-D8E5B41DBC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1999" y="3936091"/>
            <a:ext cx="15904251" cy="1901790"/>
          </a:xfrm>
          <a:prstGeom prst="rect">
            <a:avLst/>
          </a:prstGeom>
        </p:spPr>
        <p:txBody>
          <a:bodyPr lIns="0">
            <a:noAutofit/>
          </a:bodyPr>
          <a:lstStyle/>
          <a:p>
            <a:r>
              <a:rPr lang="de-DE" dirty="0"/>
              <a:t>Mastertitelformat bearbeiten</a:t>
            </a:r>
          </a:p>
        </p:txBody>
      </p:sp>
      <p:sp>
        <p:nvSpPr>
          <p:cNvPr id="23" name="Textplatzhalter 20">
            <a:extLst>
              <a:ext uri="{FF2B5EF4-FFF2-40B4-BE49-F238E27FC236}">
                <a16:creationId xmlns:a16="http://schemas.microsoft.com/office/drawing/2014/main" id="{DEB751C1-F276-402E-A364-DB0CFF6555E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077913" y="5611778"/>
            <a:ext cx="15903691" cy="1393825"/>
          </a:xfrm>
        </p:spPr>
        <p:txBody>
          <a:bodyPr lIns="0" tIns="0" rIns="0" bIns="0">
            <a:noAutofit/>
          </a:bodyPr>
          <a:lstStyle>
            <a:lvl1pPr>
              <a:lnSpc>
                <a:spcPts val="5200"/>
              </a:lnSpc>
              <a:spcAft>
                <a:spcPts val="0"/>
              </a:spcAft>
              <a:defRPr sz="4900">
                <a:solidFill>
                  <a:schemeClr val="accent1"/>
                </a:solidFill>
                <a:latin typeface="Noto Sans Medium" panose="020B0502040504020204" pitchFamily="34" charset="0"/>
                <a:ea typeface="Noto Sans Medium" panose="020B0502040504020204" pitchFamily="34" charset="0"/>
                <a:cs typeface="Noto Sans Medium" panose="020B0502040504020204" pitchFamily="34" charset="0"/>
              </a:defRPr>
            </a:lvl1pPr>
          </a:lstStyle>
          <a:p>
            <a:pPr lvl="0"/>
            <a:r>
              <a:rPr lang="de-DE" dirty="0"/>
              <a:t>Mastertextformat bearbeiten</a:t>
            </a:r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4966556E-5BAB-7E36-96BC-051B023C23C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3453269" y="27343099"/>
            <a:ext cx="5980112" cy="2658358"/>
          </a:xfrm>
          <a:prstGeom prst="rect">
            <a:avLst/>
          </a:prstGeom>
        </p:spPr>
      </p:pic>
      <p:sp>
        <p:nvSpPr>
          <p:cNvPr id="7" name="Bildplatzhalter 7">
            <a:extLst>
              <a:ext uri="{FF2B5EF4-FFF2-40B4-BE49-F238E27FC236}">
                <a16:creationId xmlns:a16="http://schemas.microsoft.com/office/drawing/2014/main" id="{8F6A14BA-0FBE-0414-02BE-B51DA8157667}"/>
              </a:ext>
            </a:extLst>
          </p:cNvPr>
          <p:cNvSpPr>
            <a:spLocks noGrp="1"/>
          </p:cNvSpPr>
          <p:nvPr>
            <p:ph type="pic" sz="quarter" idx="31" hasCustomPrompt="1"/>
          </p:nvPr>
        </p:nvSpPr>
        <p:spPr>
          <a:xfrm>
            <a:off x="18021300" y="3965123"/>
            <a:ext cx="2270124" cy="2631644"/>
          </a:xfrm>
        </p:spPr>
        <p:txBody>
          <a:bodyPr/>
          <a:lstStyle>
            <a:lvl1pPr>
              <a:defRPr/>
            </a:lvl1pPr>
          </a:lstStyle>
          <a:p>
            <a:r>
              <a:rPr lang="de-DE" dirty="0"/>
              <a:t>Foto des Studierenden</a:t>
            </a:r>
          </a:p>
        </p:txBody>
      </p:sp>
    </p:spTree>
    <p:extLst>
      <p:ext uri="{BB962C8B-B14F-4D97-AF65-F5344CB8AC3E}">
        <p14:creationId xmlns:p14="http://schemas.microsoft.com/office/powerpoint/2010/main" val="22603062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zweispaltig symmetris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Bildplatzhalter 5">
            <a:extLst>
              <a:ext uri="{FF2B5EF4-FFF2-40B4-BE49-F238E27FC236}">
                <a16:creationId xmlns:a16="http://schemas.microsoft.com/office/drawing/2014/main" id="{ADA8A038-590A-452E-B0F1-D7B269AC010F}"/>
              </a:ext>
            </a:extLst>
          </p:cNvPr>
          <p:cNvSpPr>
            <a:spLocks noGrp="1"/>
          </p:cNvSpPr>
          <p:nvPr>
            <p:ph type="pic" sz="quarter" idx="28"/>
          </p:nvPr>
        </p:nvSpPr>
        <p:spPr>
          <a:xfrm>
            <a:off x="0" y="0"/>
            <a:ext cx="21383625" cy="8134350"/>
          </a:xfrm>
        </p:spPr>
        <p:txBody>
          <a:bodyPr/>
          <a:lstStyle/>
          <a:p>
            <a:endParaRPr lang="de-DE"/>
          </a:p>
        </p:txBody>
      </p:sp>
      <p:sp>
        <p:nvSpPr>
          <p:cNvPr id="13" name="Bildplatzhalter 12">
            <a:extLst>
              <a:ext uri="{FF2B5EF4-FFF2-40B4-BE49-F238E27FC236}">
                <a16:creationId xmlns:a16="http://schemas.microsoft.com/office/drawing/2014/main" id="{7E058527-2457-479D-AEC7-4D71C4E0015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082675" y="17908178"/>
            <a:ext cx="19223038" cy="4552950"/>
          </a:xfrm>
        </p:spPr>
        <p:txBody>
          <a:bodyPr/>
          <a:lstStyle/>
          <a:p>
            <a:endParaRPr lang="de-DE" dirty="0"/>
          </a:p>
        </p:txBody>
      </p:sp>
      <p:sp>
        <p:nvSpPr>
          <p:cNvPr id="16" name="Bildplatzhalter 15">
            <a:extLst>
              <a:ext uri="{FF2B5EF4-FFF2-40B4-BE49-F238E27FC236}">
                <a16:creationId xmlns:a16="http://schemas.microsoft.com/office/drawing/2014/main" id="{64004B8E-D789-45CE-9262-96C2EF40C2BF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1082675" y="23792530"/>
            <a:ext cx="2670175" cy="2771775"/>
          </a:xfrm>
        </p:spPr>
        <p:txBody>
          <a:bodyPr/>
          <a:lstStyle/>
          <a:p>
            <a:endParaRPr lang="de-DE"/>
          </a:p>
        </p:txBody>
      </p:sp>
      <p:sp>
        <p:nvSpPr>
          <p:cNvPr id="18" name="Textplatzhalter 17">
            <a:extLst>
              <a:ext uri="{FF2B5EF4-FFF2-40B4-BE49-F238E27FC236}">
                <a16:creationId xmlns:a16="http://schemas.microsoft.com/office/drawing/2014/main" id="{56502D3E-A751-4E3D-9C34-F8009F07A39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082675" y="26724643"/>
            <a:ext cx="2670175" cy="693737"/>
          </a:xfrm>
        </p:spPr>
        <p:txBody>
          <a:bodyPr lIns="0" tIns="0" rIns="0" bIns="0">
            <a:noAutofit/>
          </a:bodyPr>
          <a:lstStyle>
            <a:lvl1pPr>
              <a:defRPr sz="1200">
                <a:solidFill>
                  <a:schemeClr val="tx2"/>
                </a:solidFill>
                <a:latin typeface="Noto Serif regular" panose="02020502060505020204" pitchFamily="18" charset="0"/>
                <a:ea typeface="Noto Serif regular" panose="02020502060505020204" pitchFamily="18" charset="0"/>
                <a:cs typeface="Noto Serif regular" panose="02020502060505020204" pitchFamily="18" charset="0"/>
              </a:defRPr>
            </a:lvl1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26" name="Bildplatzhalter 15">
            <a:extLst>
              <a:ext uri="{FF2B5EF4-FFF2-40B4-BE49-F238E27FC236}">
                <a16:creationId xmlns:a16="http://schemas.microsoft.com/office/drawing/2014/main" id="{B4999C0F-F5F3-4424-AEDD-99FC3291812F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4397375" y="23792530"/>
            <a:ext cx="2670175" cy="2771775"/>
          </a:xfrm>
        </p:spPr>
        <p:txBody>
          <a:bodyPr/>
          <a:lstStyle/>
          <a:p>
            <a:endParaRPr lang="de-DE"/>
          </a:p>
        </p:txBody>
      </p:sp>
      <p:sp>
        <p:nvSpPr>
          <p:cNvPr id="27" name="Textplatzhalter 17">
            <a:extLst>
              <a:ext uri="{FF2B5EF4-FFF2-40B4-BE49-F238E27FC236}">
                <a16:creationId xmlns:a16="http://schemas.microsoft.com/office/drawing/2014/main" id="{5BB0620D-29B1-449A-AF80-C68B538AA89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397375" y="26724643"/>
            <a:ext cx="2670175" cy="693737"/>
          </a:xfrm>
        </p:spPr>
        <p:txBody>
          <a:bodyPr lIns="0" tIns="0" rIns="0" bIns="0">
            <a:noAutofit/>
          </a:bodyPr>
          <a:lstStyle>
            <a:lvl1pPr>
              <a:defRPr sz="1200">
                <a:solidFill>
                  <a:schemeClr val="tx2"/>
                </a:solidFill>
                <a:latin typeface="Noto Serif regular" panose="02020502060505020204" pitchFamily="18" charset="0"/>
                <a:ea typeface="Noto Serif regular" panose="02020502060505020204" pitchFamily="18" charset="0"/>
                <a:cs typeface="Noto Serif regular" panose="02020502060505020204" pitchFamily="18" charset="0"/>
              </a:defRPr>
            </a:lvl1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28" name="Bildplatzhalter 15">
            <a:extLst>
              <a:ext uri="{FF2B5EF4-FFF2-40B4-BE49-F238E27FC236}">
                <a16:creationId xmlns:a16="http://schemas.microsoft.com/office/drawing/2014/main" id="{79972BDF-F6AE-420F-8C8E-2D33B29FDA1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7699375" y="23792530"/>
            <a:ext cx="2670175" cy="2771775"/>
          </a:xfrm>
        </p:spPr>
        <p:txBody>
          <a:bodyPr/>
          <a:lstStyle/>
          <a:p>
            <a:endParaRPr lang="de-DE"/>
          </a:p>
        </p:txBody>
      </p:sp>
      <p:sp>
        <p:nvSpPr>
          <p:cNvPr id="29" name="Textplatzhalter 17">
            <a:extLst>
              <a:ext uri="{FF2B5EF4-FFF2-40B4-BE49-F238E27FC236}">
                <a16:creationId xmlns:a16="http://schemas.microsoft.com/office/drawing/2014/main" id="{38ED07E9-4EB7-48E7-953B-423A076BEAD2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7699375" y="26724643"/>
            <a:ext cx="2670175" cy="693737"/>
          </a:xfrm>
        </p:spPr>
        <p:txBody>
          <a:bodyPr lIns="0" tIns="0" rIns="0" bIns="0">
            <a:noAutofit/>
          </a:bodyPr>
          <a:lstStyle>
            <a:lvl1pPr>
              <a:defRPr sz="1200">
                <a:solidFill>
                  <a:schemeClr val="tx2"/>
                </a:solidFill>
                <a:latin typeface="Noto Serif regular" panose="02020502060505020204" pitchFamily="18" charset="0"/>
                <a:ea typeface="Noto Serif regular" panose="02020502060505020204" pitchFamily="18" charset="0"/>
                <a:cs typeface="Noto Serif regular" panose="02020502060505020204" pitchFamily="18" charset="0"/>
              </a:defRPr>
            </a:lvl1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30" name="Bildplatzhalter 15">
            <a:extLst>
              <a:ext uri="{FF2B5EF4-FFF2-40B4-BE49-F238E27FC236}">
                <a16:creationId xmlns:a16="http://schemas.microsoft.com/office/drawing/2014/main" id="{71AD114B-E494-4EA8-9C64-9B4664F249E8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11014075" y="23792530"/>
            <a:ext cx="2670175" cy="2771775"/>
          </a:xfrm>
        </p:spPr>
        <p:txBody>
          <a:bodyPr/>
          <a:lstStyle/>
          <a:p>
            <a:endParaRPr lang="de-DE"/>
          </a:p>
        </p:txBody>
      </p:sp>
      <p:sp>
        <p:nvSpPr>
          <p:cNvPr id="31" name="Textplatzhalter 17">
            <a:extLst>
              <a:ext uri="{FF2B5EF4-FFF2-40B4-BE49-F238E27FC236}">
                <a16:creationId xmlns:a16="http://schemas.microsoft.com/office/drawing/2014/main" id="{909D3629-D556-45F1-8F36-BCBAF333A6BE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11014075" y="26724643"/>
            <a:ext cx="2670175" cy="693737"/>
          </a:xfrm>
        </p:spPr>
        <p:txBody>
          <a:bodyPr lIns="0" tIns="0" rIns="0" bIns="0">
            <a:noAutofit/>
          </a:bodyPr>
          <a:lstStyle>
            <a:lvl1pPr>
              <a:defRPr sz="1200">
                <a:solidFill>
                  <a:schemeClr val="tx2"/>
                </a:solidFill>
                <a:latin typeface="Noto Serif regular" panose="02020502060505020204" pitchFamily="18" charset="0"/>
                <a:ea typeface="Noto Serif regular" panose="02020502060505020204" pitchFamily="18" charset="0"/>
                <a:cs typeface="Noto Serif regular" panose="02020502060505020204" pitchFamily="18" charset="0"/>
              </a:defRPr>
            </a:lvl1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32" name="Bildplatzhalter 15">
            <a:extLst>
              <a:ext uri="{FF2B5EF4-FFF2-40B4-BE49-F238E27FC236}">
                <a16:creationId xmlns:a16="http://schemas.microsoft.com/office/drawing/2014/main" id="{4EBB537C-12AE-41A8-B3B2-667E3B365297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4316075" y="23792530"/>
            <a:ext cx="2670175" cy="2771775"/>
          </a:xfrm>
        </p:spPr>
        <p:txBody>
          <a:bodyPr/>
          <a:lstStyle/>
          <a:p>
            <a:endParaRPr lang="de-DE"/>
          </a:p>
        </p:txBody>
      </p:sp>
      <p:sp>
        <p:nvSpPr>
          <p:cNvPr id="33" name="Textplatzhalter 17">
            <a:extLst>
              <a:ext uri="{FF2B5EF4-FFF2-40B4-BE49-F238E27FC236}">
                <a16:creationId xmlns:a16="http://schemas.microsoft.com/office/drawing/2014/main" id="{83288DF9-CE06-4AA3-91D4-5CEA1CB32483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14316075" y="26724643"/>
            <a:ext cx="2670175" cy="693737"/>
          </a:xfrm>
        </p:spPr>
        <p:txBody>
          <a:bodyPr lIns="0" tIns="0" rIns="0" bIns="0">
            <a:noAutofit/>
          </a:bodyPr>
          <a:lstStyle>
            <a:lvl1pPr>
              <a:defRPr sz="1200">
                <a:solidFill>
                  <a:schemeClr val="tx2"/>
                </a:solidFill>
                <a:latin typeface="Noto Serif regular" panose="02020502060505020204" pitchFamily="18" charset="0"/>
                <a:ea typeface="Noto Serif regular" panose="02020502060505020204" pitchFamily="18" charset="0"/>
                <a:cs typeface="Noto Serif regular" panose="02020502060505020204" pitchFamily="18" charset="0"/>
              </a:defRPr>
            </a:lvl1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35" name="Textplatzhalter 34">
            <a:extLst>
              <a:ext uri="{FF2B5EF4-FFF2-40B4-BE49-F238E27FC236}">
                <a16:creationId xmlns:a16="http://schemas.microsoft.com/office/drawing/2014/main" id="{49A4AF19-39AC-4339-B630-2E10B3AE5746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1077912" y="14107704"/>
            <a:ext cx="9294813" cy="8286749"/>
          </a:xfrm>
        </p:spPr>
        <p:txBody>
          <a:bodyPr lIns="0" tIns="0" rIns="0" bIns="0">
            <a:noAutofit/>
          </a:bodyPr>
          <a:lstStyle>
            <a:lvl2pPr marL="457200" indent="-457200">
              <a:buFont typeface="Symbol" panose="05050102010706020507" pitchFamily="18" charset="2"/>
              <a:buChar char="-"/>
              <a:defRPr/>
            </a:lvl2pPr>
            <a:lvl3pPr marL="635000" indent="-457200">
              <a:buFont typeface="Symbol" panose="05050102010706020507" pitchFamily="18" charset="2"/>
              <a:buChar char="-"/>
              <a:defRPr/>
            </a:lvl3pPr>
            <a:lvl4pPr marL="819150" indent="-457200">
              <a:buFont typeface="Symbol" panose="05050102010706020507" pitchFamily="18" charset="2"/>
              <a:buChar char="-"/>
              <a:defRPr/>
            </a:lvl4pPr>
            <a:lvl5pPr marL="996950" indent="-457200">
              <a:buFont typeface="Symbol" panose="05050102010706020507" pitchFamily="18" charset="2"/>
              <a:buChar char="-"/>
              <a:defRPr/>
            </a:lvl5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37" name="Textplatzhalter 34">
            <a:extLst>
              <a:ext uri="{FF2B5EF4-FFF2-40B4-BE49-F238E27FC236}">
                <a16:creationId xmlns:a16="http://schemas.microsoft.com/office/drawing/2014/main" id="{550C43DE-8A3A-4E31-894E-4F1D9A8DE60E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11010901" y="10172403"/>
            <a:ext cx="9280524" cy="8286749"/>
          </a:xfrm>
        </p:spPr>
        <p:txBody>
          <a:bodyPr lIns="0" tIns="0" rIns="0" bIns="0">
            <a:noAutofit/>
          </a:bodyPr>
          <a:lstStyle>
            <a:lvl2pPr marL="457200" indent="-457200">
              <a:buFont typeface="Symbol" panose="05050102010706020507" pitchFamily="18" charset="2"/>
              <a:buChar char="-"/>
              <a:defRPr/>
            </a:lvl2pPr>
            <a:lvl3pPr marL="635000" indent="-457200">
              <a:buFont typeface="Symbol" panose="05050102010706020507" pitchFamily="18" charset="2"/>
              <a:buChar char="-"/>
              <a:defRPr/>
            </a:lvl3pPr>
            <a:lvl4pPr marL="819150" indent="-457200">
              <a:buFont typeface="Symbol" panose="05050102010706020507" pitchFamily="18" charset="2"/>
              <a:buChar char="-"/>
              <a:defRPr/>
            </a:lvl4pPr>
            <a:lvl5pPr marL="996950" indent="-457200">
              <a:buFont typeface="Symbol" panose="05050102010706020507" pitchFamily="18" charset="2"/>
              <a:buChar char="-"/>
              <a:defRPr/>
            </a:lvl5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39" name="Textplatzhalter 38">
            <a:extLst>
              <a:ext uri="{FF2B5EF4-FFF2-40B4-BE49-F238E27FC236}">
                <a16:creationId xmlns:a16="http://schemas.microsoft.com/office/drawing/2014/main" id="{8380B12D-9240-475F-BCC5-EB20340C8DC5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1077913" y="13315541"/>
            <a:ext cx="9294812" cy="8890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3500">
                <a:latin typeface="Noto Sans SemiBold" panose="020B0502040504020204" pitchFamily="34" charset="0"/>
                <a:ea typeface="Noto Sans SemiBold" panose="020B0502040504020204" pitchFamily="34" charset="0"/>
                <a:cs typeface="Noto Sans SemiBold" panose="020B0502040504020204" pitchFamily="34" charset="0"/>
              </a:defRPr>
            </a:lvl1pPr>
          </a:lstStyle>
          <a:p>
            <a:pPr lvl="0"/>
            <a:r>
              <a:rPr lang="de-DE" dirty="0"/>
              <a:t>Titel</a:t>
            </a:r>
          </a:p>
        </p:txBody>
      </p:sp>
      <p:sp>
        <p:nvSpPr>
          <p:cNvPr id="41" name="Textplatzhalter 38">
            <a:extLst>
              <a:ext uri="{FF2B5EF4-FFF2-40B4-BE49-F238E27FC236}">
                <a16:creationId xmlns:a16="http://schemas.microsoft.com/office/drawing/2014/main" id="{3F60D52E-444D-45A3-A495-23355D2C3C5F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11010901" y="9029403"/>
            <a:ext cx="9280524" cy="8890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3500">
                <a:latin typeface="Noto Sans SemiBold" panose="020B0502040504020204" pitchFamily="34" charset="0"/>
                <a:ea typeface="Noto Sans SemiBold" panose="020B0502040504020204" pitchFamily="34" charset="0"/>
                <a:cs typeface="Noto Sans SemiBold" panose="020B0502040504020204" pitchFamily="34" charset="0"/>
              </a:defRPr>
            </a:lvl1pPr>
          </a:lstStyle>
          <a:p>
            <a:pPr lvl="0"/>
            <a:r>
              <a:rPr lang="de-DE" dirty="0"/>
              <a:t>Titel</a:t>
            </a:r>
          </a:p>
        </p:txBody>
      </p:sp>
      <p:pic>
        <p:nvPicPr>
          <p:cNvPr id="22" name="Grafik 21">
            <a:extLst>
              <a:ext uri="{FF2B5EF4-FFF2-40B4-BE49-F238E27FC236}">
                <a16:creationId xmlns:a16="http://schemas.microsoft.com/office/drawing/2014/main" id="{5F88E963-719F-4BC6-92A4-2055B6CB429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81999" y="1077908"/>
            <a:ext cx="6587447" cy="2201903"/>
          </a:xfrm>
          <a:prstGeom prst="rect">
            <a:avLst/>
          </a:prstGeom>
        </p:spPr>
      </p:pic>
      <p:sp>
        <p:nvSpPr>
          <p:cNvPr id="23" name="Titel 1">
            <a:extLst>
              <a:ext uri="{FF2B5EF4-FFF2-40B4-BE49-F238E27FC236}">
                <a16:creationId xmlns:a16="http://schemas.microsoft.com/office/drawing/2014/main" id="{982245B0-748E-4131-8AD7-74717BDF9C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1999" y="9041233"/>
            <a:ext cx="9294812" cy="190179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ts val="9200"/>
              </a:lnSpc>
              <a:defRPr sz="8500"/>
            </a:lvl1pPr>
          </a:lstStyle>
          <a:p>
            <a:r>
              <a:rPr lang="de-DE" dirty="0"/>
              <a:t>Mastertitelformat bearbeiten</a:t>
            </a:r>
          </a:p>
        </p:txBody>
      </p:sp>
      <p:sp>
        <p:nvSpPr>
          <p:cNvPr id="24" name="Textplatzhalter 20">
            <a:extLst>
              <a:ext uri="{FF2B5EF4-FFF2-40B4-BE49-F238E27FC236}">
                <a16:creationId xmlns:a16="http://schemas.microsoft.com/office/drawing/2014/main" id="{E133F809-16EE-4002-A5F0-725CD6031DD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077913" y="11627720"/>
            <a:ext cx="9294485" cy="1393825"/>
          </a:xfrm>
        </p:spPr>
        <p:txBody>
          <a:bodyPr lIns="0" tIns="0" rIns="0" bIns="0">
            <a:noAutofit/>
          </a:bodyPr>
          <a:lstStyle>
            <a:lvl1pPr>
              <a:lnSpc>
                <a:spcPts val="5000"/>
              </a:lnSpc>
              <a:spcAft>
                <a:spcPts val="0"/>
              </a:spcAft>
              <a:defRPr sz="4200">
                <a:solidFill>
                  <a:schemeClr val="accent1"/>
                </a:solidFill>
                <a:latin typeface="Noto Sans Medium" panose="020B0502040504020204" pitchFamily="34" charset="0"/>
                <a:ea typeface="Noto Sans Medium" panose="020B0502040504020204" pitchFamily="34" charset="0"/>
                <a:cs typeface="Noto Sans Medium" panose="020B0502040504020204" pitchFamily="34" charset="0"/>
              </a:defRPr>
            </a:lvl1pPr>
          </a:lstStyle>
          <a:p>
            <a:pPr lvl="0"/>
            <a:r>
              <a:rPr lang="de-DE" dirty="0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24954787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spaltig mit Sh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Bildplatzhalter 12">
            <a:extLst>
              <a:ext uri="{FF2B5EF4-FFF2-40B4-BE49-F238E27FC236}">
                <a16:creationId xmlns:a16="http://schemas.microsoft.com/office/drawing/2014/main" id="{7E058527-2457-479D-AEC7-4D71C4E0015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082675" y="21553377"/>
            <a:ext cx="12601574" cy="5081698"/>
          </a:xfrm>
        </p:spPr>
        <p:txBody>
          <a:bodyPr/>
          <a:lstStyle/>
          <a:p>
            <a:endParaRPr lang="de-DE" dirty="0"/>
          </a:p>
        </p:txBody>
      </p:sp>
      <p:sp>
        <p:nvSpPr>
          <p:cNvPr id="35" name="Textplatzhalter 34">
            <a:extLst>
              <a:ext uri="{FF2B5EF4-FFF2-40B4-BE49-F238E27FC236}">
                <a16:creationId xmlns:a16="http://schemas.microsoft.com/office/drawing/2014/main" id="{49A4AF19-39AC-4339-B630-2E10B3AE5746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1077912" y="14107704"/>
            <a:ext cx="9294813" cy="8286749"/>
          </a:xfrm>
        </p:spPr>
        <p:txBody>
          <a:bodyPr lIns="0" tIns="0" rIns="0" bIns="0">
            <a:noAutofit/>
          </a:bodyPr>
          <a:lstStyle>
            <a:lvl2pPr marL="457200" indent="-457200">
              <a:buFont typeface="Symbol" panose="05050102010706020507" pitchFamily="18" charset="2"/>
              <a:buChar char="-"/>
              <a:defRPr/>
            </a:lvl2pPr>
            <a:lvl3pPr marL="635000" indent="-457200">
              <a:buFont typeface="Symbol" panose="05050102010706020507" pitchFamily="18" charset="2"/>
              <a:buChar char="-"/>
              <a:defRPr/>
            </a:lvl3pPr>
            <a:lvl4pPr marL="819150" indent="-457200">
              <a:buFont typeface="Symbol" panose="05050102010706020507" pitchFamily="18" charset="2"/>
              <a:buChar char="-"/>
              <a:defRPr/>
            </a:lvl4pPr>
            <a:lvl5pPr marL="996950" indent="-457200">
              <a:buFont typeface="Symbol" panose="05050102010706020507" pitchFamily="18" charset="2"/>
              <a:buChar char="-"/>
              <a:defRPr/>
            </a:lvl5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37" name="Textplatzhalter 34">
            <a:extLst>
              <a:ext uri="{FF2B5EF4-FFF2-40B4-BE49-F238E27FC236}">
                <a16:creationId xmlns:a16="http://schemas.microsoft.com/office/drawing/2014/main" id="{550C43DE-8A3A-4E31-894E-4F1D9A8DE60E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11010901" y="10172403"/>
            <a:ext cx="9280524" cy="8286749"/>
          </a:xfrm>
        </p:spPr>
        <p:txBody>
          <a:bodyPr lIns="0" tIns="0" rIns="0" bIns="0">
            <a:noAutofit/>
          </a:bodyPr>
          <a:lstStyle>
            <a:lvl2pPr marL="457200" indent="-457200">
              <a:buFont typeface="Symbol" panose="05050102010706020507" pitchFamily="18" charset="2"/>
              <a:buChar char="-"/>
              <a:defRPr/>
            </a:lvl2pPr>
            <a:lvl3pPr marL="635000" indent="-457200">
              <a:buFont typeface="Symbol" panose="05050102010706020507" pitchFamily="18" charset="2"/>
              <a:buChar char="-"/>
              <a:defRPr/>
            </a:lvl3pPr>
            <a:lvl4pPr marL="819150" indent="-457200">
              <a:buFont typeface="Symbol" panose="05050102010706020507" pitchFamily="18" charset="2"/>
              <a:buChar char="-"/>
              <a:defRPr/>
            </a:lvl4pPr>
            <a:lvl5pPr marL="996950" indent="-457200">
              <a:buFont typeface="Symbol" panose="05050102010706020507" pitchFamily="18" charset="2"/>
              <a:buChar char="-"/>
              <a:defRPr/>
            </a:lvl5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39" name="Textplatzhalter 38">
            <a:extLst>
              <a:ext uri="{FF2B5EF4-FFF2-40B4-BE49-F238E27FC236}">
                <a16:creationId xmlns:a16="http://schemas.microsoft.com/office/drawing/2014/main" id="{8380B12D-9240-475F-BCC5-EB20340C8DC5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1077913" y="13315541"/>
            <a:ext cx="9294812" cy="8890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3500">
                <a:latin typeface="Noto Sans SemiBold" panose="020B0502040504020204" pitchFamily="34" charset="0"/>
                <a:ea typeface="Noto Sans SemiBold" panose="020B0502040504020204" pitchFamily="34" charset="0"/>
                <a:cs typeface="Noto Sans SemiBold" panose="020B0502040504020204" pitchFamily="34" charset="0"/>
              </a:defRPr>
            </a:lvl1pPr>
          </a:lstStyle>
          <a:p>
            <a:pPr lvl="0"/>
            <a:r>
              <a:rPr lang="de-DE" dirty="0"/>
              <a:t>Titel</a:t>
            </a:r>
          </a:p>
        </p:txBody>
      </p:sp>
      <p:sp>
        <p:nvSpPr>
          <p:cNvPr id="41" name="Textplatzhalter 38">
            <a:extLst>
              <a:ext uri="{FF2B5EF4-FFF2-40B4-BE49-F238E27FC236}">
                <a16:creationId xmlns:a16="http://schemas.microsoft.com/office/drawing/2014/main" id="{3F60D52E-444D-45A3-A495-23355D2C3C5F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11010901" y="9029403"/>
            <a:ext cx="9280524" cy="889000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3500">
                <a:latin typeface="Noto Sans SemiBold" panose="020B0502040504020204" pitchFamily="34" charset="0"/>
                <a:ea typeface="Noto Sans SemiBold" panose="020B0502040504020204" pitchFamily="34" charset="0"/>
                <a:cs typeface="Noto Sans SemiBold" panose="020B0502040504020204" pitchFamily="34" charset="0"/>
              </a:defRPr>
            </a:lvl1pPr>
          </a:lstStyle>
          <a:p>
            <a:pPr lvl="0"/>
            <a:r>
              <a:rPr lang="de-DE" dirty="0"/>
              <a:t>Titel</a:t>
            </a:r>
          </a:p>
        </p:txBody>
      </p:sp>
      <p:pic>
        <p:nvPicPr>
          <p:cNvPr id="22" name="Grafik 21">
            <a:extLst>
              <a:ext uri="{FF2B5EF4-FFF2-40B4-BE49-F238E27FC236}">
                <a16:creationId xmlns:a16="http://schemas.microsoft.com/office/drawing/2014/main" id="{5F88E963-719F-4BC6-92A4-2055B6CB429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81999" y="1077908"/>
            <a:ext cx="6587447" cy="2201903"/>
          </a:xfrm>
          <a:prstGeom prst="rect">
            <a:avLst/>
          </a:prstGeom>
        </p:spPr>
      </p:pic>
      <p:sp>
        <p:nvSpPr>
          <p:cNvPr id="23" name="Titel 1">
            <a:extLst>
              <a:ext uri="{FF2B5EF4-FFF2-40B4-BE49-F238E27FC236}">
                <a16:creationId xmlns:a16="http://schemas.microsoft.com/office/drawing/2014/main" id="{982245B0-748E-4131-8AD7-74717BDF9C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1999" y="9041233"/>
            <a:ext cx="9294812" cy="190179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ts val="9200"/>
              </a:lnSpc>
              <a:defRPr sz="8500"/>
            </a:lvl1pPr>
          </a:lstStyle>
          <a:p>
            <a:r>
              <a:rPr lang="de-DE" dirty="0"/>
              <a:t>Mastertitelformat bearbeiten</a:t>
            </a:r>
          </a:p>
        </p:txBody>
      </p:sp>
      <p:sp>
        <p:nvSpPr>
          <p:cNvPr id="24" name="Textplatzhalter 20">
            <a:extLst>
              <a:ext uri="{FF2B5EF4-FFF2-40B4-BE49-F238E27FC236}">
                <a16:creationId xmlns:a16="http://schemas.microsoft.com/office/drawing/2014/main" id="{E133F809-16EE-4002-A5F0-725CD6031DD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077913" y="11627720"/>
            <a:ext cx="9294485" cy="1393825"/>
          </a:xfrm>
        </p:spPr>
        <p:txBody>
          <a:bodyPr lIns="180000" tIns="0" rIns="0" bIns="0">
            <a:noAutofit/>
          </a:bodyPr>
          <a:lstStyle>
            <a:lvl1pPr>
              <a:lnSpc>
                <a:spcPts val="5000"/>
              </a:lnSpc>
              <a:spcAft>
                <a:spcPts val="0"/>
              </a:spcAft>
              <a:defRPr sz="4200">
                <a:solidFill>
                  <a:schemeClr val="accent1"/>
                </a:solidFill>
                <a:latin typeface="Noto Sans Medium" panose="020B0502040504020204" pitchFamily="34" charset="0"/>
                <a:ea typeface="Noto Sans Medium" panose="020B0502040504020204" pitchFamily="34" charset="0"/>
                <a:cs typeface="Noto Sans Medium" panose="020B0502040504020204" pitchFamily="34" charset="0"/>
              </a:defRPr>
            </a:lvl1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36" name="Textplatzhalter 34">
            <a:extLst>
              <a:ext uri="{FF2B5EF4-FFF2-40B4-BE49-F238E27FC236}">
                <a16:creationId xmlns:a16="http://schemas.microsoft.com/office/drawing/2014/main" id="{8C763C64-8B32-48BB-ACAA-651BD8C5D3FF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14316075" y="21500804"/>
            <a:ext cx="5975350" cy="5134272"/>
          </a:xfrm>
        </p:spPr>
        <p:txBody>
          <a:bodyPr lIns="0" tIns="0" rIns="0" bIns="0">
            <a:noAutofit/>
          </a:bodyPr>
          <a:lstStyle>
            <a:lvl2pPr marL="457200" indent="-457200">
              <a:buFont typeface="Symbol" panose="05050102010706020507" pitchFamily="18" charset="2"/>
              <a:buChar char="-"/>
              <a:defRPr/>
            </a:lvl2pPr>
            <a:lvl3pPr marL="635000" indent="-457200">
              <a:buFont typeface="Symbol" panose="05050102010706020507" pitchFamily="18" charset="2"/>
              <a:buChar char="-"/>
              <a:defRPr/>
            </a:lvl3pPr>
            <a:lvl4pPr marL="819150" indent="-457200">
              <a:buFont typeface="Symbol" panose="05050102010706020507" pitchFamily="18" charset="2"/>
              <a:buChar char="-"/>
              <a:defRPr/>
            </a:lvl4pPr>
            <a:lvl5pPr marL="996950" indent="-457200">
              <a:buFont typeface="Symbol" panose="05050102010706020507" pitchFamily="18" charset="2"/>
              <a:buChar char="-"/>
              <a:defRPr/>
            </a:lvl5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33078282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eck 2">
            <a:extLst>
              <a:ext uri="{FF2B5EF4-FFF2-40B4-BE49-F238E27FC236}">
                <a16:creationId xmlns:a16="http://schemas.microsoft.com/office/drawing/2014/main" id="{19E2C64D-32EF-4802-9E20-8283EDC779CC}"/>
              </a:ext>
            </a:extLst>
          </p:cNvPr>
          <p:cNvSpPr/>
          <p:nvPr userDrawn="1"/>
        </p:nvSpPr>
        <p:spPr>
          <a:xfrm>
            <a:off x="0" y="-1"/>
            <a:ext cx="21383625" cy="2713703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ln>
                <a:noFill/>
              </a:ln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44610318-3408-40B4-B6FE-890DA5F626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1999" y="3956539"/>
            <a:ext cx="19223714" cy="2612290"/>
          </a:xfrm>
        </p:spPr>
        <p:txBody>
          <a:bodyPr>
            <a:noAutofit/>
          </a:bodyPr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de-DE" dirty="0"/>
              <a:t>Mastertitelformat bearbeiten</a:t>
            </a:r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F9C9DCB9-F7F7-4A68-B8A2-C2CEE051A36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81999" y="1077908"/>
            <a:ext cx="6587447" cy="2201903"/>
          </a:xfrm>
          <a:prstGeom prst="rect">
            <a:avLst/>
          </a:prstGeom>
        </p:spPr>
      </p:pic>
      <p:sp>
        <p:nvSpPr>
          <p:cNvPr id="9" name="Textplatzhalter 20">
            <a:extLst>
              <a:ext uri="{FF2B5EF4-FFF2-40B4-BE49-F238E27FC236}">
                <a16:creationId xmlns:a16="http://schemas.microsoft.com/office/drawing/2014/main" id="{32811491-96DE-4567-9FD6-E930138A71C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077913" y="5497478"/>
            <a:ext cx="19223037" cy="1393825"/>
          </a:xfrm>
        </p:spPr>
        <p:txBody>
          <a:bodyPr lIns="0" tIns="0" rIns="0" bIns="0">
            <a:noAutofit/>
          </a:bodyPr>
          <a:lstStyle>
            <a:lvl1pPr>
              <a:lnSpc>
                <a:spcPts val="5200"/>
              </a:lnSpc>
              <a:spcAft>
                <a:spcPts val="0"/>
              </a:spcAft>
              <a:defRPr sz="4900">
                <a:solidFill>
                  <a:schemeClr val="bg2"/>
                </a:solidFill>
                <a:latin typeface="Noto Sans Medium" panose="020B0502040504020204" pitchFamily="34" charset="0"/>
                <a:ea typeface="Noto Sans Medium" panose="020B0502040504020204" pitchFamily="34" charset="0"/>
                <a:cs typeface="Noto Sans Medium" panose="020B0502040504020204" pitchFamily="34" charset="0"/>
              </a:defRPr>
            </a:lvl1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10" name="Textplatzhalter 34">
            <a:extLst>
              <a:ext uri="{FF2B5EF4-FFF2-40B4-BE49-F238E27FC236}">
                <a16:creationId xmlns:a16="http://schemas.microsoft.com/office/drawing/2014/main" id="{C01B9DA3-C6ED-48F4-8CF8-E0D726EC266E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1077913" y="8569735"/>
            <a:ext cx="5980112" cy="1933816"/>
          </a:xfrm>
        </p:spPr>
        <p:txBody>
          <a:bodyPr lIns="0" tIns="0" rIns="0" bIns="0">
            <a:noAutofit/>
          </a:bodyPr>
          <a:lstStyle>
            <a:lvl1pPr>
              <a:defRPr>
                <a:solidFill>
                  <a:schemeClr val="bg2"/>
                </a:solidFill>
              </a:defRPr>
            </a:lvl1pPr>
            <a:lvl2pPr marL="457200" indent="-457200">
              <a:buFont typeface="Symbol" panose="05050102010706020507" pitchFamily="18" charset="2"/>
              <a:buChar char="-"/>
              <a:defRPr>
                <a:solidFill>
                  <a:schemeClr val="bg2"/>
                </a:solidFill>
              </a:defRPr>
            </a:lvl2pPr>
            <a:lvl3pPr marL="635000" indent="-457200">
              <a:buFont typeface="Symbol" panose="05050102010706020507" pitchFamily="18" charset="2"/>
              <a:buChar char="-"/>
              <a:defRPr>
                <a:solidFill>
                  <a:schemeClr val="bg2"/>
                </a:solidFill>
              </a:defRPr>
            </a:lvl3pPr>
            <a:lvl4pPr marL="819150" indent="-457200">
              <a:buFont typeface="Symbol" panose="05050102010706020507" pitchFamily="18" charset="2"/>
              <a:buChar char="-"/>
              <a:defRPr>
                <a:solidFill>
                  <a:schemeClr val="bg2"/>
                </a:solidFill>
              </a:defRPr>
            </a:lvl4pPr>
            <a:lvl5pPr marL="996950" indent="-457200">
              <a:buFont typeface="Symbol" panose="05050102010706020507" pitchFamily="18" charset="2"/>
              <a:buChar char="-"/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11" name="Textplatzhalter 38">
            <a:extLst>
              <a:ext uri="{FF2B5EF4-FFF2-40B4-BE49-F238E27FC236}">
                <a16:creationId xmlns:a16="http://schemas.microsoft.com/office/drawing/2014/main" id="{83740E5E-0F76-41CE-9F83-48F7F5FEA894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1077913" y="7777571"/>
            <a:ext cx="9294812" cy="8890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3500">
                <a:solidFill>
                  <a:schemeClr val="bg2"/>
                </a:solidFill>
                <a:latin typeface="Noto Sans SemiBold" panose="020B0502040504020204" pitchFamily="34" charset="0"/>
                <a:ea typeface="Noto Sans SemiBold" panose="020B0502040504020204" pitchFamily="34" charset="0"/>
                <a:cs typeface="Noto Sans SemiBold" panose="020B0502040504020204" pitchFamily="34" charset="0"/>
              </a:defRPr>
            </a:lvl1pPr>
          </a:lstStyle>
          <a:p>
            <a:pPr lvl="0"/>
            <a:r>
              <a:rPr lang="de-DE" dirty="0"/>
              <a:t>Titel</a:t>
            </a:r>
          </a:p>
        </p:txBody>
      </p:sp>
      <p:sp>
        <p:nvSpPr>
          <p:cNvPr id="12" name="Textplatzhalter 34">
            <a:extLst>
              <a:ext uri="{FF2B5EF4-FFF2-40B4-BE49-F238E27FC236}">
                <a16:creationId xmlns:a16="http://schemas.microsoft.com/office/drawing/2014/main" id="{8972E51C-FAA7-48D5-BEB4-78DE3098D873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14316074" y="8569734"/>
            <a:ext cx="5989639" cy="8286749"/>
          </a:xfrm>
        </p:spPr>
        <p:txBody>
          <a:bodyPr lIns="0" tIns="0" rIns="0" bIns="0">
            <a:noAutofit/>
          </a:bodyPr>
          <a:lstStyle>
            <a:lvl1pPr>
              <a:defRPr>
                <a:solidFill>
                  <a:schemeClr val="bg2"/>
                </a:solidFill>
              </a:defRPr>
            </a:lvl1pPr>
            <a:lvl2pPr marL="457200" indent="-457200">
              <a:buFont typeface="Symbol" panose="05050102010706020507" pitchFamily="18" charset="2"/>
              <a:buChar char="-"/>
              <a:defRPr>
                <a:solidFill>
                  <a:schemeClr val="bg2"/>
                </a:solidFill>
              </a:defRPr>
            </a:lvl2pPr>
            <a:lvl3pPr marL="635000" indent="-457200">
              <a:buFont typeface="Symbol" panose="05050102010706020507" pitchFamily="18" charset="2"/>
              <a:buChar char="-"/>
              <a:defRPr>
                <a:solidFill>
                  <a:schemeClr val="bg2"/>
                </a:solidFill>
              </a:defRPr>
            </a:lvl3pPr>
            <a:lvl4pPr marL="819150" indent="-457200">
              <a:buFont typeface="Symbol" panose="05050102010706020507" pitchFamily="18" charset="2"/>
              <a:buChar char="-"/>
              <a:defRPr>
                <a:solidFill>
                  <a:schemeClr val="bg2"/>
                </a:solidFill>
              </a:defRPr>
            </a:lvl4pPr>
            <a:lvl5pPr marL="996950" indent="-457200">
              <a:buFont typeface="Symbol" panose="05050102010706020507" pitchFamily="18" charset="2"/>
              <a:buChar char="-"/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13" name="Textplatzhalter 38">
            <a:extLst>
              <a:ext uri="{FF2B5EF4-FFF2-40B4-BE49-F238E27FC236}">
                <a16:creationId xmlns:a16="http://schemas.microsoft.com/office/drawing/2014/main" id="{450250A7-EF9A-4689-A77B-CAC54FAD97AC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14316075" y="7777571"/>
            <a:ext cx="5989638" cy="8890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3500">
                <a:solidFill>
                  <a:schemeClr val="bg2"/>
                </a:solidFill>
                <a:latin typeface="Noto Sans SemiBold" panose="020B0502040504020204" pitchFamily="34" charset="0"/>
                <a:ea typeface="Noto Sans SemiBold" panose="020B0502040504020204" pitchFamily="34" charset="0"/>
                <a:cs typeface="Noto Sans SemiBold" panose="020B0502040504020204" pitchFamily="34" charset="0"/>
              </a:defRPr>
            </a:lvl1pPr>
          </a:lstStyle>
          <a:p>
            <a:pPr lvl="0"/>
            <a:r>
              <a:rPr lang="de-DE" dirty="0"/>
              <a:t>Titel</a:t>
            </a:r>
          </a:p>
        </p:txBody>
      </p:sp>
      <p:sp>
        <p:nvSpPr>
          <p:cNvPr id="16" name="Bildplatzhalter 15">
            <a:extLst>
              <a:ext uri="{FF2B5EF4-FFF2-40B4-BE49-F238E27FC236}">
                <a16:creationId xmlns:a16="http://schemas.microsoft.com/office/drawing/2014/main" id="{91A57981-B559-4A3B-A90B-55989CB99D07}"/>
              </a:ext>
            </a:extLst>
          </p:cNvPr>
          <p:cNvSpPr>
            <a:spLocks noGrp="1"/>
          </p:cNvSpPr>
          <p:nvPr>
            <p:ph type="pic" sz="quarter" idx="31"/>
          </p:nvPr>
        </p:nvSpPr>
        <p:spPr>
          <a:xfrm>
            <a:off x="1077913" y="10023019"/>
            <a:ext cx="5980112" cy="4687888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de-DE" dirty="0"/>
          </a:p>
        </p:txBody>
      </p:sp>
      <p:sp>
        <p:nvSpPr>
          <p:cNvPr id="17" name="Bildplatzhalter 15">
            <a:extLst>
              <a:ext uri="{FF2B5EF4-FFF2-40B4-BE49-F238E27FC236}">
                <a16:creationId xmlns:a16="http://schemas.microsoft.com/office/drawing/2014/main" id="{58FC0212-35E8-495C-94EE-7A13F8D06697}"/>
              </a:ext>
            </a:extLst>
          </p:cNvPr>
          <p:cNvSpPr>
            <a:spLocks noGrp="1"/>
          </p:cNvSpPr>
          <p:nvPr>
            <p:ph type="pic" sz="quarter" idx="32"/>
          </p:nvPr>
        </p:nvSpPr>
        <p:spPr>
          <a:xfrm>
            <a:off x="7702551" y="10023019"/>
            <a:ext cx="5980112" cy="4687888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de-DE"/>
          </a:p>
        </p:txBody>
      </p:sp>
      <p:sp>
        <p:nvSpPr>
          <p:cNvPr id="20" name="Textplatzhalter 34">
            <a:extLst>
              <a:ext uri="{FF2B5EF4-FFF2-40B4-BE49-F238E27FC236}">
                <a16:creationId xmlns:a16="http://schemas.microsoft.com/office/drawing/2014/main" id="{05D3243F-B05D-4724-93EB-642BAC92C2E9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7702551" y="8569735"/>
            <a:ext cx="5980112" cy="1933816"/>
          </a:xfrm>
        </p:spPr>
        <p:txBody>
          <a:bodyPr lIns="0" tIns="0" rIns="0" bIns="0">
            <a:noAutofit/>
          </a:bodyPr>
          <a:lstStyle>
            <a:lvl1pPr>
              <a:defRPr>
                <a:solidFill>
                  <a:schemeClr val="bg2"/>
                </a:solidFill>
              </a:defRPr>
            </a:lvl1pPr>
            <a:lvl2pPr marL="457200" indent="-457200">
              <a:buFont typeface="Symbol" panose="05050102010706020507" pitchFamily="18" charset="2"/>
              <a:buChar char="-"/>
              <a:defRPr>
                <a:solidFill>
                  <a:schemeClr val="bg2"/>
                </a:solidFill>
              </a:defRPr>
            </a:lvl2pPr>
            <a:lvl3pPr marL="635000" indent="-457200">
              <a:buFont typeface="Symbol" panose="05050102010706020507" pitchFamily="18" charset="2"/>
              <a:buChar char="-"/>
              <a:defRPr>
                <a:solidFill>
                  <a:schemeClr val="bg2"/>
                </a:solidFill>
              </a:defRPr>
            </a:lvl3pPr>
            <a:lvl4pPr marL="819150" indent="-457200">
              <a:buFont typeface="Symbol" panose="05050102010706020507" pitchFamily="18" charset="2"/>
              <a:buChar char="-"/>
              <a:defRPr>
                <a:solidFill>
                  <a:schemeClr val="bg2"/>
                </a:solidFill>
              </a:defRPr>
            </a:lvl4pPr>
            <a:lvl5pPr marL="996950" indent="-457200">
              <a:buFont typeface="Symbol" panose="05050102010706020507" pitchFamily="18" charset="2"/>
              <a:buChar char="-"/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25" name="Textplatzhalter 17">
            <a:extLst>
              <a:ext uri="{FF2B5EF4-FFF2-40B4-BE49-F238E27FC236}">
                <a16:creationId xmlns:a16="http://schemas.microsoft.com/office/drawing/2014/main" id="{1A763918-E753-4385-9D7A-86B8BAEDDC8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082675" y="15001479"/>
            <a:ext cx="5984876" cy="693737"/>
          </a:xfrm>
        </p:spPr>
        <p:txBody>
          <a:bodyPr lIns="0" tIns="0" rIns="0" bIns="0">
            <a:noAutofit/>
          </a:bodyPr>
          <a:lstStyle>
            <a:lvl1pPr>
              <a:defRPr sz="1200">
                <a:solidFill>
                  <a:schemeClr val="bg2"/>
                </a:solidFill>
                <a:latin typeface="Noto Serif regular" panose="02020502060505020204" pitchFamily="18" charset="0"/>
                <a:ea typeface="Noto Serif regular" panose="02020502060505020204" pitchFamily="18" charset="0"/>
                <a:cs typeface="Noto Serif regular" panose="02020502060505020204" pitchFamily="18" charset="0"/>
              </a:defRPr>
            </a:lvl1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27" name="Textplatzhalter 17">
            <a:extLst>
              <a:ext uri="{FF2B5EF4-FFF2-40B4-BE49-F238E27FC236}">
                <a16:creationId xmlns:a16="http://schemas.microsoft.com/office/drawing/2014/main" id="{847E0E26-205B-4FBD-9B25-7A3EFBA67AF9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7700962" y="15001479"/>
            <a:ext cx="5984876" cy="693737"/>
          </a:xfrm>
        </p:spPr>
        <p:txBody>
          <a:bodyPr lIns="0" tIns="0" rIns="0" bIns="0">
            <a:noAutofit/>
          </a:bodyPr>
          <a:lstStyle>
            <a:lvl1pPr>
              <a:defRPr sz="1200">
                <a:solidFill>
                  <a:schemeClr val="bg2"/>
                </a:solidFill>
                <a:latin typeface="Noto Serif regular" panose="02020502060505020204" pitchFamily="18" charset="0"/>
                <a:ea typeface="Noto Serif regular" panose="02020502060505020204" pitchFamily="18" charset="0"/>
                <a:cs typeface="Noto Serif regular" panose="02020502060505020204" pitchFamily="18" charset="0"/>
              </a:defRPr>
            </a:lvl1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28" name="Textplatzhalter 34">
            <a:extLst>
              <a:ext uri="{FF2B5EF4-FFF2-40B4-BE49-F238E27FC236}">
                <a16:creationId xmlns:a16="http://schemas.microsoft.com/office/drawing/2014/main" id="{42E6ACE7-B5EA-40F6-A00C-9A068DD47041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1077913" y="16813849"/>
            <a:ext cx="5980112" cy="1933816"/>
          </a:xfrm>
        </p:spPr>
        <p:txBody>
          <a:bodyPr lIns="0" tIns="0" rIns="0" bIns="0">
            <a:noAutofit/>
          </a:bodyPr>
          <a:lstStyle>
            <a:lvl1pPr>
              <a:defRPr>
                <a:solidFill>
                  <a:schemeClr val="bg2"/>
                </a:solidFill>
              </a:defRPr>
            </a:lvl1pPr>
            <a:lvl2pPr marL="457200" indent="-457200">
              <a:buFont typeface="Symbol" panose="05050102010706020507" pitchFamily="18" charset="2"/>
              <a:buChar char="-"/>
              <a:defRPr>
                <a:solidFill>
                  <a:schemeClr val="bg2"/>
                </a:solidFill>
              </a:defRPr>
            </a:lvl2pPr>
            <a:lvl3pPr marL="635000" indent="-457200">
              <a:buFont typeface="Symbol" panose="05050102010706020507" pitchFamily="18" charset="2"/>
              <a:buChar char="-"/>
              <a:defRPr>
                <a:solidFill>
                  <a:schemeClr val="bg2"/>
                </a:solidFill>
              </a:defRPr>
            </a:lvl3pPr>
            <a:lvl4pPr marL="819150" indent="-457200">
              <a:buFont typeface="Symbol" panose="05050102010706020507" pitchFamily="18" charset="2"/>
              <a:buChar char="-"/>
              <a:defRPr>
                <a:solidFill>
                  <a:schemeClr val="bg2"/>
                </a:solidFill>
              </a:defRPr>
            </a:lvl4pPr>
            <a:lvl5pPr marL="996950" indent="-457200">
              <a:buFont typeface="Symbol" panose="05050102010706020507" pitchFamily="18" charset="2"/>
              <a:buChar char="-"/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29" name="Bildplatzhalter 15">
            <a:extLst>
              <a:ext uri="{FF2B5EF4-FFF2-40B4-BE49-F238E27FC236}">
                <a16:creationId xmlns:a16="http://schemas.microsoft.com/office/drawing/2014/main" id="{C5F03E94-4679-4608-BBDA-ADCD4791E7D0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1077913" y="18267133"/>
            <a:ext cx="5980112" cy="4687888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de-DE" dirty="0"/>
          </a:p>
        </p:txBody>
      </p:sp>
      <p:sp>
        <p:nvSpPr>
          <p:cNvPr id="30" name="Bildplatzhalter 15">
            <a:extLst>
              <a:ext uri="{FF2B5EF4-FFF2-40B4-BE49-F238E27FC236}">
                <a16:creationId xmlns:a16="http://schemas.microsoft.com/office/drawing/2014/main" id="{25B1FAB6-E1C8-456B-85D5-B67907DC9C39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7702551" y="18267133"/>
            <a:ext cx="5980112" cy="4687888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de-DE"/>
          </a:p>
        </p:txBody>
      </p:sp>
      <p:sp>
        <p:nvSpPr>
          <p:cNvPr id="31" name="Textplatzhalter 34">
            <a:extLst>
              <a:ext uri="{FF2B5EF4-FFF2-40B4-BE49-F238E27FC236}">
                <a16:creationId xmlns:a16="http://schemas.microsoft.com/office/drawing/2014/main" id="{2C9EED0F-37EE-44D3-BB9F-BBD2E149C9B3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7702551" y="16813849"/>
            <a:ext cx="5980112" cy="1933816"/>
          </a:xfrm>
        </p:spPr>
        <p:txBody>
          <a:bodyPr lIns="0" tIns="0" rIns="0" bIns="0">
            <a:noAutofit/>
          </a:bodyPr>
          <a:lstStyle>
            <a:lvl1pPr>
              <a:defRPr>
                <a:solidFill>
                  <a:schemeClr val="bg2"/>
                </a:solidFill>
              </a:defRPr>
            </a:lvl1pPr>
            <a:lvl2pPr marL="457200" indent="-457200">
              <a:buFont typeface="Symbol" panose="05050102010706020507" pitchFamily="18" charset="2"/>
              <a:buChar char="-"/>
              <a:defRPr>
                <a:solidFill>
                  <a:schemeClr val="bg2"/>
                </a:solidFill>
              </a:defRPr>
            </a:lvl2pPr>
            <a:lvl3pPr marL="635000" indent="-457200">
              <a:buFont typeface="Symbol" panose="05050102010706020507" pitchFamily="18" charset="2"/>
              <a:buChar char="-"/>
              <a:defRPr>
                <a:solidFill>
                  <a:schemeClr val="bg2"/>
                </a:solidFill>
              </a:defRPr>
            </a:lvl3pPr>
            <a:lvl4pPr marL="819150" indent="-457200">
              <a:buFont typeface="Symbol" panose="05050102010706020507" pitchFamily="18" charset="2"/>
              <a:buChar char="-"/>
              <a:defRPr>
                <a:solidFill>
                  <a:schemeClr val="bg2"/>
                </a:solidFill>
              </a:defRPr>
            </a:lvl4pPr>
            <a:lvl5pPr marL="996950" indent="-457200">
              <a:buFont typeface="Symbol" panose="05050102010706020507" pitchFamily="18" charset="2"/>
              <a:buChar char="-"/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32" name="Textplatzhalter 17">
            <a:extLst>
              <a:ext uri="{FF2B5EF4-FFF2-40B4-BE49-F238E27FC236}">
                <a16:creationId xmlns:a16="http://schemas.microsoft.com/office/drawing/2014/main" id="{B0BAB7A5-B1E3-4AA2-9570-6B7889E465B3}"/>
              </a:ext>
            </a:extLst>
          </p:cNvPr>
          <p:cNvSpPr>
            <a:spLocks noGrp="1"/>
          </p:cNvSpPr>
          <p:nvPr>
            <p:ph type="body" sz="quarter" idx="39"/>
          </p:nvPr>
        </p:nvSpPr>
        <p:spPr>
          <a:xfrm>
            <a:off x="1082675" y="23245593"/>
            <a:ext cx="5984876" cy="693737"/>
          </a:xfrm>
        </p:spPr>
        <p:txBody>
          <a:bodyPr lIns="0" tIns="0" rIns="0" bIns="0">
            <a:noAutofit/>
          </a:bodyPr>
          <a:lstStyle>
            <a:lvl1pPr>
              <a:defRPr sz="1200">
                <a:solidFill>
                  <a:schemeClr val="bg2"/>
                </a:solidFill>
                <a:latin typeface="Noto Serif regular" panose="02020502060505020204" pitchFamily="18" charset="0"/>
                <a:ea typeface="Noto Serif regular" panose="02020502060505020204" pitchFamily="18" charset="0"/>
                <a:cs typeface="Noto Serif regular" panose="02020502060505020204" pitchFamily="18" charset="0"/>
              </a:defRPr>
            </a:lvl1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33" name="Textplatzhalter 17">
            <a:extLst>
              <a:ext uri="{FF2B5EF4-FFF2-40B4-BE49-F238E27FC236}">
                <a16:creationId xmlns:a16="http://schemas.microsoft.com/office/drawing/2014/main" id="{D0BAAA27-9893-46CF-A17F-692BEB98A141}"/>
              </a:ext>
            </a:extLst>
          </p:cNvPr>
          <p:cNvSpPr>
            <a:spLocks noGrp="1"/>
          </p:cNvSpPr>
          <p:nvPr>
            <p:ph type="body" sz="quarter" idx="40"/>
          </p:nvPr>
        </p:nvSpPr>
        <p:spPr>
          <a:xfrm>
            <a:off x="7700962" y="23245593"/>
            <a:ext cx="5984876" cy="693737"/>
          </a:xfrm>
        </p:spPr>
        <p:txBody>
          <a:bodyPr lIns="0" tIns="0" rIns="0" bIns="0">
            <a:noAutofit/>
          </a:bodyPr>
          <a:lstStyle>
            <a:lvl1pPr>
              <a:defRPr sz="1200">
                <a:solidFill>
                  <a:schemeClr val="bg2"/>
                </a:solidFill>
                <a:latin typeface="Noto Serif regular" panose="02020502060505020204" pitchFamily="18" charset="0"/>
                <a:ea typeface="Noto Serif regular" panose="02020502060505020204" pitchFamily="18" charset="0"/>
                <a:cs typeface="Noto Serif regular" panose="02020502060505020204" pitchFamily="18" charset="0"/>
              </a:defRPr>
            </a:lvl1pPr>
          </a:lstStyle>
          <a:p>
            <a:pPr lvl="0"/>
            <a:r>
              <a:rPr lang="de-DE" dirty="0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42148598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13" Type="http://schemas.openxmlformats.org/officeDocument/2006/relationships/image" Target="../media/image6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12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4.sv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3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2.svg"/><Relationship Id="rId14" Type="http://schemas.openxmlformats.org/officeDocument/2006/relationships/image" Target="../media/image7.sv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81999" y="3947467"/>
            <a:ext cx="19223714" cy="261229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de-DE" dirty="0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81999" y="10151696"/>
            <a:ext cx="19223714" cy="9271735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B67439A0-4FDC-41F3-A4F4-E86689713AB1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1081999" y="1077908"/>
            <a:ext cx="6587447" cy="2201903"/>
          </a:xfrm>
          <a:prstGeom prst="rect">
            <a:avLst/>
          </a:prstGeom>
        </p:spPr>
      </p:pic>
      <p:pic>
        <p:nvPicPr>
          <p:cNvPr id="11" name="Grafik 10">
            <a:extLst>
              <a:ext uri="{FF2B5EF4-FFF2-40B4-BE49-F238E27FC236}">
                <a16:creationId xmlns:a16="http://schemas.microsoft.com/office/drawing/2014/main" id="{01FDD8A4-E62A-AC14-7BA3-D2AE62D292F4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11107093" y="27675627"/>
            <a:ext cx="2577156" cy="1512148"/>
          </a:xfrm>
          <a:prstGeom prst="rect">
            <a:avLst/>
          </a:prstGeom>
        </p:spPr>
      </p:pic>
      <p:sp>
        <p:nvSpPr>
          <p:cNvPr id="12" name="Textplatzhalter 38">
            <a:extLst>
              <a:ext uri="{FF2B5EF4-FFF2-40B4-BE49-F238E27FC236}">
                <a16:creationId xmlns:a16="http://schemas.microsoft.com/office/drawing/2014/main" id="{303DCA3E-D08F-F55B-646C-1CF49F298BB2}"/>
              </a:ext>
            </a:extLst>
          </p:cNvPr>
          <p:cNvSpPr txBox="1">
            <a:spLocks/>
          </p:cNvSpPr>
          <p:nvPr userDrawn="1"/>
        </p:nvSpPr>
        <p:spPr>
          <a:xfrm>
            <a:off x="1087438" y="27637951"/>
            <a:ext cx="9447212" cy="1568874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 algn="l" defTabSz="2138324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tabLst>
                <a:tab pos="3143250" algn="l"/>
              </a:tabLst>
              <a:defRPr sz="1500" kern="1200">
                <a:solidFill>
                  <a:schemeClr val="tx1"/>
                </a:solidFill>
                <a:latin typeface="Noto Sans regular" panose="020B0502040504020204" pitchFamily="34" charset="0"/>
                <a:ea typeface="Noto Sans regular" panose="020B0502040504020204" pitchFamily="34" charset="0"/>
                <a:cs typeface="Noto Sans regular" panose="020B0502040504020204" pitchFamily="34" charset="0"/>
              </a:defRPr>
            </a:lvl1pPr>
            <a:lvl2pPr marL="355600" indent="-355600" algn="l" defTabSz="2138324" rtl="0" eaLnBrk="1" latinLnBrk="0" hangingPunct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  <a:defRPr sz="2700" kern="1200">
                <a:solidFill>
                  <a:schemeClr val="tx1"/>
                </a:solidFill>
                <a:latin typeface="Noto Sans regular" panose="020B0502040504020204" pitchFamily="34" charset="0"/>
                <a:ea typeface="Noto Sans regular" panose="020B0502040504020204" pitchFamily="34" charset="0"/>
                <a:cs typeface="Noto Sans regular" panose="020B0502040504020204" pitchFamily="34" charset="0"/>
              </a:defRPr>
            </a:lvl2pPr>
            <a:lvl3pPr marL="539750" indent="-361950" algn="l" defTabSz="2138324" rtl="0" eaLnBrk="1" latinLnBrk="0" hangingPunct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  <a:defRPr sz="2700" kern="1200">
                <a:solidFill>
                  <a:schemeClr val="tx1"/>
                </a:solidFill>
                <a:latin typeface="Noto Sans regular" panose="020B0502040504020204" pitchFamily="34" charset="0"/>
                <a:ea typeface="Noto Sans regular" panose="020B0502040504020204" pitchFamily="34" charset="0"/>
                <a:cs typeface="Noto Sans regular" panose="020B0502040504020204" pitchFamily="34" charset="0"/>
              </a:defRPr>
            </a:lvl3pPr>
            <a:lvl4pPr marL="717550" indent="-355600" algn="l" defTabSz="2138324" rtl="0" eaLnBrk="1" latinLnBrk="0" hangingPunct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  <a:defRPr sz="2700" kern="1200">
                <a:solidFill>
                  <a:schemeClr val="tx1"/>
                </a:solidFill>
                <a:latin typeface="Noto Sans regular" panose="020B0502040504020204" pitchFamily="34" charset="0"/>
                <a:ea typeface="Noto Sans regular" panose="020B0502040504020204" pitchFamily="34" charset="0"/>
                <a:cs typeface="Noto Sans regular" panose="020B0502040504020204" pitchFamily="34" charset="0"/>
              </a:defRPr>
            </a:lvl4pPr>
            <a:lvl5pPr marL="717550" indent="-177800" algn="l" defTabSz="2138324" rtl="0" eaLnBrk="1" latinLnBrk="0" hangingPunct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  <a:tabLst>
                <a:tab pos="895350" algn="l"/>
              </a:tabLst>
              <a:defRPr sz="2700" kern="1200">
                <a:solidFill>
                  <a:schemeClr val="tx1"/>
                </a:solidFill>
                <a:latin typeface="Noto Sans regular" panose="020B0502040504020204" pitchFamily="34" charset="0"/>
                <a:ea typeface="Noto Sans regular" panose="020B0502040504020204" pitchFamily="34" charset="0"/>
                <a:cs typeface="Noto Sans regular" panose="020B0502040504020204" pitchFamily="34" charset="0"/>
              </a:defRPr>
            </a:lvl5pPr>
            <a:lvl6pPr marL="5880392" indent="-534581" algn="l" defTabSz="2138324" rtl="0" eaLnBrk="1" latinLnBrk="0" hangingPunct="1">
              <a:lnSpc>
                <a:spcPct val="90000"/>
              </a:lnSpc>
              <a:spcBef>
                <a:spcPts val="1169"/>
              </a:spcBef>
              <a:buFont typeface="Arial" panose="020B0604020202020204" pitchFamily="34" charset="0"/>
              <a:buChar char="•"/>
              <a:defRPr sz="42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6949554" indent="-534581" algn="l" defTabSz="2138324" rtl="0" eaLnBrk="1" latinLnBrk="0" hangingPunct="1">
              <a:lnSpc>
                <a:spcPct val="90000"/>
              </a:lnSpc>
              <a:spcBef>
                <a:spcPts val="1169"/>
              </a:spcBef>
              <a:buFont typeface="Arial" panose="020B0604020202020204" pitchFamily="34" charset="0"/>
              <a:buChar char="•"/>
              <a:defRPr sz="42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8018717" indent="-534581" algn="l" defTabSz="2138324" rtl="0" eaLnBrk="1" latinLnBrk="0" hangingPunct="1">
              <a:lnSpc>
                <a:spcPct val="90000"/>
              </a:lnSpc>
              <a:spcBef>
                <a:spcPts val="1169"/>
              </a:spcBef>
              <a:buFont typeface="Arial" panose="020B0604020202020204" pitchFamily="34" charset="0"/>
              <a:buChar char="•"/>
              <a:defRPr sz="42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9087879" indent="-534581" algn="l" defTabSz="2138324" rtl="0" eaLnBrk="1" latinLnBrk="0" hangingPunct="1">
              <a:lnSpc>
                <a:spcPct val="90000"/>
              </a:lnSpc>
              <a:spcBef>
                <a:spcPts val="1169"/>
              </a:spcBef>
              <a:buFont typeface="Arial" panose="020B0604020202020204" pitchFamily="34" charset="0"/>
              <a:buChar char="•"/>
              <a:defRPr sz="42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/>
              <a:t>TUD / Bereich Ingenieurwissenschaften / Fakultät Maschinenwesen / </a:t>
            </a:r>
          </a:p>
          <a:p>
            <a:r>
              <a:rPr lang="de-DE" dirty="0"/>
              <a:t>Institut für Verfahrenstechnik und Umwelttechnik / Professur für Wasserstoff- und Kernenergietechnik</a:t>
            </a:r>
          </a:p>
          <a:p>
            <a:endParaRPr lang="de-DE" dirty="0"/>
          </a:p>
          <a:p>
            <a:r>
              <a:rPr lang="de-DE" dirty="0"/>
              <a:t>Betreuer TUD:	Dr.-Ing. …</a:t>
            </a:r>
          </a:p>
          <a:p>
            <a:r>
              <a:rPr lang="de-DE" dirty="0"/>
              <a:t>Hochschullehrer:	Prof. </a:t>
            </a:r>
            <a:r>
              <a:rPr lang="de-DE" dirty="0" err="1"/>
              <a:t>Dr</a:t>
            </a:r>
            <a:r>
              <a:rPr lang="de-DE" dirty="0"/>
              <a:t>-Ing. habil. Antonio Hurtado</a:t>
            </a:r>
          </a:p>
          <a:p>
            <a:r>
              <a:rPr lang="de-DE" dirty="0"/>
              <a:t>Bearbeitungszeitraum:	01.01.2026 – 02.01.2026</a:t>
            </a:r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959DF198-9D65-6320-702B-96643C13B99C}"/>
              </a:ext>
            </a:extLst>
          </p:cNvPr>
          <p:cNvPicPr>
            <a:picLocks noChangeAspect="1"/>
          </p:cNvPicPr>
          <p:nvPr userDrawn="1"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171500" y="28022550"/>
            <a:ext cx="1267563" cy="1267563"/>
          </a:xfrm>
          <a:prstGeom prst="rect">
            <a:avLst/>
          </a:prstGeom>
        </p:spPr>
      </p:pic>
      <p:pic>
        <p:nvPicPr>
          <p:cNvPr id="14" name="Grafik 13">
            <a:extLst>
              <a:ext uri="{FF2B5EF4-FFF2-40B4-BE49-F238E27FC236}">
                <a16:creationId xmlns:a16="http://schemas.microsoft.com/office/drawing/2014/main" id="{AE937C5D-485E-6997-97D1-16DAC76AE00C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13506449" y="27402725"/>
            <a:ext cx="5888831" cy="26177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21836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</p:sldLayoutIdLst>
  <p:txStyles>
    <p:titleStyle>
      <a:lvl1pPr algn="l" defTabSz="2138324" rtl="0" eaLnBrk="1" latinLnBrk="0" hangingPunct="1">
        <a:lnSpc>
          <a:spcPts val="10500"/>
        </a:lnSpc>
        <a:spcBef>
          <a:spcPct val="0"/>
        </a:spcBef>
        <a:buNone/>
        <a:defRPr sz="9900" kern="1200">
          <a:solidFill>
            <a:schemeClr val="accent1"/>
          </a:solidFill>
          <a:latin typeface="Noto Sans SemiBold" panose="020B0502040504020204" pitchFamily="34" charset="0"/>
          <a:ea typeface="Noto Sans SemiBold" panose="020B0502040504020204" pitchFamily="34" charset="0"/>
          <a:cs typeface="Noto Sans SemiBold" panose="020B0502040504020204" pitchFamily="34" charset="0"/>
        </a:defRPr>
      </a:lvl1pPr>
    </p:titleStyle>
    <p:bodyStyle>
      <a:lvl1pPr marL="0" indent="0" algn="l" defTabSz="2138324" rtl="0" eaLnBrk="1" latinLnBrk="0" hangingPunct="1">
        <a:lnSpc>
          <a:spcPct val="120000"/>
        </a:lnSpc>
        <a:spcBef>
          <a:spcPts val="0"/>
        </a:spcBef>
        <a:spcAft>
          <a:spcPts val="0"/>
        </a:spcAft>
        <a:buFont typeface="Arial" panose="020B0604020202020204" pitchFamily="34" charset="0"/>
        <a:buNone/>
        <a:defRPr sz="2700" kern="1200">
          <a:solidFill>
            <a:schemeClr val="tx1"/>
          </a:solidFill>
          <a:latin typeface="Noto Sans regular" panose="020B0502040504020204" pitchFamily="34" charset="0"/>
          <a:ea typeface="Noto Sans regular" panose="020B0502040504020204" pitchFamily="34" charset="0"/>
          <a:cs typeface="Noto Sans regular" panose="020B0502040504020204" pitchFamily="34" charset="0"/>
        </a:defRPr>
      </a:lvl1pPr>
      <a:lvl2pPr marL="355600" indent="-355600" algn="l" defTabSz="2138324" rtl="0" eaLnBrk="1" latinLnBrk="0" hangingPunct="1">
        <a:lnSpc>
          <a:spcPct val="120000"/>
        </a:lnSpc>
        <a:spcBef>
          <a:spcPts val="0"/>
        </a:spcBef>
        <a:buFont typeface="Arial" panose="020B0604020202020204" pitchFamily="34" charset="0"/>
        <a:buNone/>
        <a:defRPr sz="2700" kern="1200">
          <a:solidFill>
            <a:schemeClr val="tx1"/>
          </a:solidFill>
          <a:latin typeface="Noto Sans regular" panose="020B0502040504020204" pitchFamily="34" charset="0"/>
          <a:ea typeface="Noto Sans regular" panose="020B0502040504020204" pitchFamily="34" charset="0"/>
          <a:cs typeface="Noto Sans regular" panose="020B0502040504020204" pitchFamily="34" charset="0"/>
        </a:defRPr>
      </a:lvl2pPr>
      <a:lvl3pPr marL="539750" indent="-361950" algn="l" defTabSz="2138324" rtl="0" eaLnBrk="1" latinLnBrk="0" hangingPunct="1">
        <a:lnSpc>
          <a:spcPct val="120000"/>
        </a:lnSpc>
        <a:spcBef>
          <a:spcPts val="0"/>
        </a:spcBef>
        <a:buFont typeface="Arial" panose="020B0604020202020204" pitchFamily="34" charset="0"/>
        <a:buNone/>
        <a:defRPr sz="2700" kern="1200">
          <a:solidFill>
            <a:schemeClr val="tx1"/>
          </a:solidFill>
          <a:latin typeface="Noto Sans regular" panose="020B0502040504020204" pitchFamily="34" charset="0"/>
          <a:ea typeface="Noto Sans regular" panose="020B0502040504020204" pitchFamily="34" charset="0"/>
          <a:cs typeface="Noto Sans regular" panose="020B0502040504020204" pitchFamily="34" charset="0"/>
        </a:defRPr>
      </a:lvl3pPr>
      <a:lvl4pPr marL="717550" indent="-355600" algn="l" defTabSz="2138324" rtl="0" eaLnBrk="1" latinLnBrk="0" hangingPunct="1">
        <a:lnSpc>
          <a:spcPct val="120000"/>
        </a:lnSpc>
        <a:spcBef>
          <a:spcPts val="0"/>
        </a:spcBef>
        <a:buFont typeface="Arial" panose="020B0604020202020204" pitchFamily="34" charset="0"/>
        <a:buNone/>
        <a:defRPr sz="2700" kern="1200">
          <a:solidFill>
            <a:schemeClr val="tx1"/>
          </a:solidFill>
          <a:latin typeface="Noto Sans regular" panose="020B0502040504020204" pitchFamily="34" charset="0"/>
          <a:ea typeface="Noto Sans regular" panose="020B0502040504020204" pitchFamily="34" charset="0"/>
          <a:cs typeface="Noto Sans regular" panose="020B0502040504020204" pitchFamily="34" charset="0"/>
        </a:defRPr>
      </a:lvl4pPr>
      <a:lvl5pPr marL="717550" indent="-177800" algn="l" defTabSz="2138324" rtl="0" eaLnBrk="1" latinLnBrk="0" hangingPunct="1">
        <a:lnSpc>
          <a:spcPct val="120000"/>
        </a:lnSpc>
        <a:spcBef>
          <a:spcPts val="0"/>
        </a:spcBef>
        <a:buFont typeface="Arial" panose="020B0604020202020204" pitchFamily="34" charset="0"/>
        <a:buNone/>
        <a:tabLst>
          <a:tab pos="895350" algn="l"/>
        </a:tabLst>
        <a:defRPr sz="2700" kern="1200">
          <a:solidFill>
            <a:schemeClr val="tx1"/>
          </a:solidFill>
          <a:latin typeface="Noto Sans regular" panose="020B0502040504020204" pitchFamily="34" charset="0"/>
          <a:ea typeface="Noto Sans regular" panose="020B0502040504020204" pitchFamily="34" charset="0"/>
          <a:cs typeface="Noto Sans regular" panose="020B0502040504020204" pitchFamily="34" charset="0"/>
        </a:defRPr>
      </a:lvl5pPr>
      <a:lvl6pPr marL="5880392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6pPr>
      <a:lvl7pPr marL="6949554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7pPr>
      <a:lvl8pPr marL="8018717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8pPr>
      <a:lvl9pPr marL="9087879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1pPr>
      <a:lvl2pPr marL="1069162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2pPr>
      <a:lvl3pPr marL="2138324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3pPr>
      <a:lvl4pPr marL="3207487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4pPr>
      <a:lvl5pPr marL="4276649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5pPr>
      <a:lvl6pPr marL="5345811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6pPr>
      <a:lvl7pPr marL="6414973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7pPr>
      <a:lvl8pPr marL="7484135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8pPr>
      <a:lvl9pPr marL="8553298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677" userDrawn="1">
          <p15:clr>
            <a:srgbClr val="F26B43"/>
          </p15:clr>
        </p15:guide>
        <p15:guide id="2" pos="2765" userDrawn="1">
          <p15:clr>
            <a:srgbClr val="F26B43"/>
          </p15:clr>
        </p15:guide>
        <p15:guide id="3" pos="12791" userDrawn="1">
          <p15:clr>
            <a:srgbClr val="F26B43"/>
          </p15:clr>
        </p15:guide>
        <p15:guide id="4" orient="horz" pos="18386" userDrawn="1">
          <p15:clr>
            <a:srgbClr val="F26B43"/>
          </p15:clr>
        </p15:guide>
        <p15:guide id="5" orient="horz" pos="16778" userDrawn="1">
          <p15:clr>
            <a:srgbClr val="F26B43"/>
          </p15:clr>
        </p15:guide>
        <p15:guide id="6" pos="2364" userDrawn="1">
          <p15:clr>
            <a:srgbClr val="F26B43"/>
          </p15:clr>
        </p15:guide>
        <p15:guide id="7" pos="6534" userDrawn="1">
          <p15:clr>
            <a:srgbClr val="F26B43"/>
          </p15:clr>
        </p15:guide>
        <p15:guide id="8" pos="6935" userDrawn="1">
          <p15:clr>
            <a:srgbClr val="F26B43"/>
          </p15:clr>
        </p15:guide>
        <p15:guide id="9" pos="10706" userDrawn="1">
          <p15:clr>
            <a:srgbClr val="F26B43"/>
          </p15:clr>
        </p15:guide>
        <p15:guide id="10" pos="11105" userDrawn="1">
          <p15:clr>
            <a:srgbClr val="F26B43"/>
          </p15:clr>
        </p15:guide>
        <p15:guide id="11" pos="679" userDrawn="1">
          <p15:clr>
            <a:srgbClr val="F26B43"/>
          </p15:clr>
        </p15:guide>
        <p15:guide id="12" pos="4446" userDrawn="1">
          <p15:clr>
            <a:srgbClr val="F26B43"/>
          </p15:clr>
        </p15:guide>
        <p15:guide id="13" pos="4848" userDrawn="1">
          <p15:clr>
            <a:srgbClr val="F26B43"/>
          </p15:clr>
        </p15:guide>
        <p15:guide id="14" pos="8619" userDrawn="1">
          <p15:clr>
            <a:srgbClr val="F26B43"/>
          </p15:clr>
        </p15:guide>
        <p15:guide id="15" pos="901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Titel 39">
            <a:extLst>
              <a:ext uri="{FF2B5EF4-FFF2-40B4-BE49-F238E27FC236}">
                <a16:creationId xmlns:a16="http://schemas.microsoft.com/office/drawing/2014/main" id="{5796AEF4-8082-AF91-8FB6-F352E95E03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de-DE" sz="9900" b="0" i="0" u="none" strike="noStrike" kern="1200" cap="none" spc="0" normalizeH="0" baseline="0" noProof="0" dirty="0">
                <a:ln>
                  <a:noFill/>
                </a:ln>
                <a:solidFill>
                  <a:srgbClr val="00008C"/>
                </a:solidFill>
                <a:effectLst/>
                <a:uLnTx/>
                <a:uFillTx/>
                <a:latin typeface="Noto Sans SemiBold" panose="020B0502040504020204" pitchFamily="34" charset="0"/>
                <a:ea typeface="Noto Sans SemiBold" panose="020B0502040504020204" pitchFamily="34" charset="0"/>
                <a:cs typeface="Noto Sans SemiBold" panose="020B0502040504020204" pitchFamily="34" charset="0"/>
              </a:rPr>
              <a:t>Diplomarbeit, </a:t>
            </a:r>
            <a:r>
              <a:rPr kumimoji="0" lang="de-DE" sz="3400" b="0" i="0" u="none" strike="noStrike" kern="1200" cap="none" spc="0" normalizeH="0" baseline="0" noProof="0" dirty="0">
                <a:ln>
                  <a:noFill/>
                </a:ln>
                <a:solidFill>
                  <a:srgbClr val="00008C"/>
                </a:solidFill>
                <a:effectLst/>
                <a:uLnTx/>
                <a:uFillTx/>
                <a:latin typeface="Noto Sans SemiBold" panose="020B0502040504020204" pitchFamily="34" charset="0"/>
                <a:ea typeface="Noto Sans SemiBold" panose="020B0502040504020204" pitchFamily="34" charset="0"/>
                <a:cs typeface="Noto Sans SemiBold" panose="020B0502040504020204" pitchFamily="34" charset="0"/>
              </a:rPr>
              <a:t>vorgelegt von Max Mustermann</a:t>
            </a:r>
            <a:endParaRPr lang="de-DE" sz="3400" dirty="0"/>
          </a:p>
        </p:txBody>
      </p:sp>
      <p:sp>
        <p:nvSpPr>
          <p:cNvPr id="148" name="Bildplatzhalter 147">
            <a:extLst>
              <a:ext uri="{FF2B5EF4-FFF2-40B4-BE49-F238E27FC236}">
                <a16:creationId xmlns:a16="http://schemas.microsoft.com/office/drawing/2014/main" id="{3BF72C5C-F410-817B-4B7C-D4B7CAB13D07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49" name="Bildplatzhalter 148">
            <a:extLst>
              <a:ext uri="{FF2B5EF4-FFF2-40B4-BE49-F238E27FC236}">
                <a16:creationId xmlns:a16="http://schemas.microsoft.com/office/drawing/2014/main" id="{744B3F56-F980-86EB-DC84-4E198DB3D77B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50" name="Textplatzhalter 149">
            <a:extLst>
              <a:ext uri="{FF2B5EF4-FFF2-40B4-BE49-F238E27FC236}">
                <a16:creationId xmlns:a16="http://schemas.microsoft.com/office/drawing/2014/main" id="{E0775106-4C83-12C1-06D8-F9A560E1952B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4" name="Textplatzhalter 43">
            <a:extLst>
              <a:ext uri="{FF2B5EF4-FFF2-40B4-BE49-F238E27FC236}">
                <a16:creationId xmlns:a16="http://schemas.microsoft.com/office/drawing/2014/main" id="{F2F8E6D7-C282-835B-4D03-5DCD720306E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de-DE" dirty="0"/>
              <a:t>Titel der Diplomarbeit</a:t>
            </a:r>
          </a:p>
          <a:p>
            <a:endParaRPr lang="de-DE" dirty="0"/>
          </a:p>
        </p:txBody>
      </p:sp>
      <p:sp>
        <p:nvSpPr>
          <p:cNvPr id="151" name="Bildplatzhalter 150">
            <a:extLst>
              <a:ext uri="{FF2B5EF4-FFF2-40B4-BE49-F238E27FC236}">
                <a16:creationId xmlns:a16="http://schemas.microsoft.com/office/drawing/2014/main" id="{A7724CE6-168E-2313-D999-F32BB3B9CFEC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52" name="Textplatzhalter 151">
            <a:extLst>
              <a:ext uri="{FF2B5EF4-FFF2-40B4-BE49-F238E27FC236}">
                <a16:creationId xmlns:a16="http://schemas.microsoft.com/office/drawing/2014/main" id="{972C6524-9772-9351-006E-41B0BA3C723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53" name="Bildplatzhalter 152">
            <a:extLst>
              <a:ext uri="{FF2B5EF4-FFF2-40B4-BE49-F238E27FC236}">
                <a16:creationId xmlns:a16="http://schemas.microsoft.com/office/drawing/2014/main" id="{A58517AC-325F-58DF-4A15-1DEC0B03493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54" name="Textplatzhalter 153">
            <a:extLst>
              <a:ext uri="{FF2B5EF4-FFF2-40B4-BE49-F238E27FC236}">
                <a16:creationId xmlns:a16="http://schemas.microsoft.com/office/drawing/2014/main" id="{189AB4FD-FD26-D96A-09D2-2998132233B2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55" name="Bildplatzhalter 154">
            <a:extLst>
              <a:ext uri="{FF2B5EF4-FFF2-40B4-BE49-F238E27FC236}">
                <a16:creationId xmlns:a16="http://schemas.microsoft.com/office/drawing/2014/main" id="{93F15E83-96BF-7ABE-CFE3-9E4106C3DD2E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56" name="Textplatzhalter 155">
            <a:extLst>
              <a:ext uri="{FF2B5EF4-FFF2-40B4-BE49-F238E27FC236}">
                <a16:creationId xmlns:a16="http://schemas.microsoft.com/office/drawing/2014/main" id="{0AC3332F-1B33-FE88-AC08-E1398106AA37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57" name="Bildplatzhalter 156">
            <a:extLst>
              <a:ext uri="{FF2B5EF4-FFF2-40B4-BE49-F238E27FC236}">
                <a16:creationId xmlns:a16="http://schemas.microsoft.com/office/drawing/2014/main" id="{C986B2BB-55A3-055F-510A-084568AF2421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58" name="Textplatzhalter 157">
            <a:extLst>
              <a:ext uri="{FF2B5EF4-FFF2-40B4-BE49-F238E27FC236}">
                <a16:creationId xmlns:a16="http://schemas.microsoft.com/office/drawing/2014/main" id="{672FAC4B-A7B4-748C-6898-FD0CFDD27DCF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1" name="Textplatzhalter 70">
            <a:extLst>
              <a:ext uri="{FF2B5EF4-FFF2-40B4-BE49-F238E27FC236}">
                <a16:creationId xmlns:a16="http://schemas.microsoft.com/office/drawing/2014/main" id="{E7E72C2E-3749-172C-A828-F52EB1C8A846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r>
              <a:rPr lang="de-DE" dirty="0"/>
              <a:t>Text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endParaRPr lang="de-DE" dirty="0"/>
          </a:p>
        </p:txBody>
      </p:sp>
      <p:sp>
        <p:nvSpPr>
          <p:cNvPr id="72" name="Textplatzhalter 71">
            <a:extLst>
              <a:ext uri="{FF2B5EF4-FFF2-40B4-BE49-F238E27FC236}">
                <a16:creationId xmlns:a16="http://schemas.microsoft.com/office/drawing/2014/main" id="{66FFBC45-DB82-0E82-4383-E8DC724B0A25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r>
              <a:rPr lang="de-DE" dirty="0"/>
              <a:t>Text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endParaRPr lang="de-DE" dirty="0"/>
          </a:p>
        </p:txBody>
      </p:sp>
      <p:sp>
        <p:nvSpPr>
          <p:cNvPr id="73" name="Textplatzhalter 72">
            <a:extLst>
              <a:ext uri="{FF2B5EF4-FFF2-40B4-BE49-F238E27FC236}">
                <a16:creationId xmlns:a16="http://schemas.microsoft.com/office/drawing/2014/main" id="{45D4ED26-591F-26DE-6225-CD11468AA543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r>
              <a:rPr lang="de-DE" dirty="0"/>
              <a:t>Text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endParaRPr lang="de-DE" dirty="0"/>
          </a:p>
        </p:txBody>
      </p:sp>
      <p:sp>
        <p:nvSpPr>
          <p:cNvPr id="74" name="Textplatzhalter 73">
            <a:extLst>
              <a:ext uri="{FF2B5EF4-FFF2-40B4-BE49-F238E27FC236}">
                <a16:creationId xmlns:a16="http://schemas.microsoft.com/office/drawing/2014/main" id="{ED937D50-38AD-B24C-AD2E-624949D36A8F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r>
              <a:rPr lang="de-DE" dirty="0"/>
              <a:t>Überschrift</a:t>
            </a:r>
          </a:p>
        </p:txBody>
      </p:sp>
      <p:sp>
        <p:nvSpPr>
          <p:cNvPr id="117" name="Textplatzhalter 116">
            <a:extLst>
              <a:ext uri="{FF2B5EF4-FFF2-40B4-BE49-F238E27FC236}">
                <a16:creationId xmlns:a16="http://schemas.microsoft.com/office/drawing/2014/main" id="{B59D051C-BAEE-149F-1F0D-A17A85626C6A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r>
              <a:rPr lang="de-DE" dirty="0"/>
              <a:t>Überschrift</a:t>
            </a:r>
          </a:p>
        </p:txBody>
      </p:sp>
      <p:sp>
        <p:nvSpPr>
          <p:cNvPr id="118" name="Textplatzhalter 117">
            <a:extLst>
              <a:ext uri="{FF2B5EF4-FFF2-40B4-BE49-F238E27FC236}">
                <a16:creationId xmlns:a16="http://schemas.microsoft.com/office/drawing/2014/main" id="{5DCAAAD5-1A4C-3EC6-FF6A-81C27A90E7F1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/>
          <a:lstStyle/>
          <a:p>
            <a:r>
              <a:rPr lang="de-DE" dirty="0"/>
              <a:t>Überschrift</a:t>
            </a:r>
          </a:p>
        </p:txBody>
      </p:sp>
      <p:sp>
        <p:nvSpPr>
          <p:cNvPr id="159" name="Bildplatzhalter 158">
            <a:extLst>
              <a:ext uri="{FF2B5EF4-FFF2-40B4-BE49-F238E27FC236}">
                <a16:creationId xmlns:a16="http://schemas.microsoft.com/office/drawing/2014/main" id="{2945B2F7-2328-B687-44D8-0B27E6B6A46E}"/>
              </a:ext>
            </a:extLst>
          </p:cNvPr>
          <p:cNvSpPr>
            <a:spLocks noGrp="1"/>
          </p:cNvSpPr>
          <p:nvPr>
            <p:ph type="pic" sz="quarter" idx="30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163873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Bildplatzhalter 20">
            <a:extLst>
              <a:ext uri="{FF2B5EF4-FFF2-40B4-BE49-F238E27FC236}">
                <a16:creationId xmlns:a16="http://schemas.microsoft.com/office/drawing/2014/main" id="{D3EBD76B-AC21-C29E-1751-E0320D85DB26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22" name="Bildplatzhalter 21">
            <a:extLst>
              <a:ext uri="{FF2B5EF4-FFF2-40B4-BE49-F238E27FC236}">
                <a16:creationId xmlns:a16="http://schemas.microsoft.com/office/drawing/2014/main" id="{312B585A-F540-BFA0-8547-3E83CB760B15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23" name="Textplatzhalter 22">
            <a:extLst>
              <a:ext uri="{FF2B5EF4-FFF2-40B4-BE49-F238E27FC236}">
                <a16:creationId xmlns:a16="http://schemas.microsoft.com/office/drawing/2014/main" id="{BF8BDBCD-8D59-3833-F3F1-A052FFFEDF0B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25" name="Bildplatzhalter 24">
            <a:extLst>
              <a:ext uri="{FF2B5EF4-FFF2-40B4-BE49-F238E27FC236}">
                <a16:creationId xmlns:a16="http://schemas.microsoft.com/office/drawing/2014/main" id="{39402606-E885-74FD-9C8B-C9C3366E845F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26" name="Textplatzhalter 25">
            <a:extLst>
              <a:ext uri="{FF2B5EF4-FFF2-40B4-BE49-F238E27FC236}">
                <a16:creationId xmlns:a16="http://schemas.microsoft.com/office/drawing/2014/main" id="{EF0BE594-CB34-C77C-8281-BEF5384399E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27" name="Bildplatzhalter 26">
            <a:extLst>
              <a:ext uri="{FF2B5EF4-FFF2-40B4-BE49-F238E27FC236}">
                <a16:creationId xmlns:a16="http://schemas.microsoft.com/office/drawing/2014/main" id="{550FFC57-4183-9631-7516-5B00C8C51E7C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28" name="Textplatzhalter 27">
            <a:extLst>
              <a:ext uri="{FF2B5EF4-FFF2-40B4-BE49-F238E27FC236}">
                <a16:creationId xmlns:a16="http://schemas.microsoft.com/office/drawing/2014/main" id="{56748E33-FBBC-2290-3EA3-61AFEF5A6718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29" name="Bildplatzhalter 28">
            <a:extLst>
              <a:ext uri="{FF2B5EF4-FFF2-40B4-BE49-F238E27FC236}">
                <a16:creationId xmlns:a16="http://schemas.microsoft.com/office/drawing/2014/main" id="{AA97028E-D0CB-E4C1-2BAC-7A6E03ED71EB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0" name="Textplatzhalter 29">
            <a:extLst>
              <a:ext uri="{FF2B5EF4-FFF2-40B4-BE49-F238E27FC236}">
                <a16:creationId xmlns:a16="http://schemas.microsoft.com/office/drawing/2014/main" id="{DAC7B350-3947-5815-2286-5A14201E3EB9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1" name="Bildplatzhalter 30">
            <a:extLst>
              <a:ext uri="{FF2B5EF4-FFF2-40B4-BE49-F238E27FC236}">
                <a16:creationId xmlns:a16="http://schemas.microsoft.com/office/drawing/2014/main" id="{0121CF6B-932B-671B-D36F-C2118405362A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2" name="Textplatzhalter 31">
            <a:extLst>
              <a:ext uri="{FF2B5EF4-FFF2-40B4-BE49-F238E27FC236}">
                <a16:creationId xmlns:a16="http://schemas.microsoft.com/office/drawing/2014/main" id="{89B8A333-463F-05EF-B139-8C56D409C252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3" name="Textplatzhalter 32">
            <a:extLst>
              <a:ext uri="{FF2B5EF4-FFF2-40B4-BE49-F238E27FC236}">
                <a16:creationId xmlns:a16="http://schemas.microsoft.com/office/drawing/2014/main" id="{D0A39B17-6E58-4335-B39A-81825D515AAF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r>
              <a:rPr lang="de-DE" dirty="0"/>
              <a:t>Text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endParaRPr lang="de-DE" dirty="0"/>
          </a:p>
        </p:txBody>
      </p:sp>
      <p:sp>
        <p:nvSpPr>
          <p:cNvPr id="34" name="Textplatzhalter 33">
            <a:extLst>
              <a:ext uri="{FF2B5EF4-FFF2-40B4-BE49-F238E27FC236}">
                <a16:creationId xmlns:a16="http://schemas.microsoft.com/office/drawing/2014/main" id="{95E0B471-95AF-EDE5-1533-10C4047F8D21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r>
              <a:rPr lang="de-DE" dirty="0"/>
              <a:t>Text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</a:p>
          <a:p>
            <a:r>
              <a:rPr lang="de-DE" dirty="0"/>
              <a:t>Text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endParaRPr lang="de-DE" dirty="0"/>
          </a:p>
          <a:p>
            <a:r>
              <a:rPr lang="de-DE" dirty="0"/>
              <a:t>Text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endParaRPr lang="de-DE" dirty="0"/>
          </a:p>
          <a:p>
            <a:r>
              <a:rPr lang="de-DE" dirty="0"/>
              <a:t>Text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endParaRPr lang="de-DE" dirty="0"/>
          </a:p>
          <a:p>
            <a:r>
              <a:rPr lang="de-DE" dirty="0"/>
              <a:t>Text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endParaRPr lang="de-DE" dirty="0"/>
          </a:p>
          <a:p>
            <a:r>
              <a:rPr lang="de-DE" dirty="0"/>
              <a:t>Text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endParaRPr lang="de-DE" dirty="0"/>
          </a:p>
          <a:p>
            <a:r>
              <a:rPr lang="de-DE" dirty="0"/>
              <a:t>Text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endParaRPr lang="de-DE" dirty="0"/>
          </a:p>
          <a:p>
            <a:r>
              <a:rPr lang="de-DE" dirty="0"/>
              <a:t>Text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endParaRPr lang="de-DE" dirty="0"/>
          </a:p>
          <a:p>
            <a:r>
              <a:rPr lang="de-DE" dirty="0"/>
              <a:t>Text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endParaRPr lang="de-DE" dirty="0"/>
          </a:p>
          <a:p>
            <a:r>
              <a:rPr lang="de-DE" dirty="0"/>
              <a:t>Text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endParaRPr lang="de-DE" dirty="0"/>
          </a:p>
          <a:p>
            <a:r>
              <a:rPr lang="de-DE" dirty="0"/>
              <a:t>Text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endParaRPr lang="de-DE" dirty="0"/>
          </a:p>
          <a:p>
            <a:r>
              <a:rPr lang="de-DE" dirty="0"/>
              <a:t>Text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endParaRPr lang="de-DE" dirty="0"/>
          </a:p>
          <a:p>
            <a:r>
              <a:rPr lang="de-DE" dirty="0"/>
              <a:t>Text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endParaRPr lang="de-DE" dirty="0"/>
          </a:p>
          <a:p>
            <a:r>
              <a:rPr lang="de-DE" dirty="0"/>
              <a:t>Text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endParaRPr lang="de-DE" dirty="0"/>
          </a:p>
          <a:p>
            <a:r>
              <a:rPr lang="de-DE" dirty="0"/>
              <a:t>Text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endParaRPr lang="de-DE" dirty="0"/>
          </a:p>
        </p:txBody>
      </p:sp>
      <p:sp>
        <p:nvSpPr>
          <p:cNvPr id="35" name="Textplatzhalter 34">
            <a:extLst>
              <a:ext uri="{FF2B5EF4-FFF2-40B4-BE49-F238E27FC236}">
                <a16:creationId xmlns:a16="http://schemas.microsoft.com/office/drawing/2014/main" id="{70BCB83B-242C-49D6-51A0-0BC02C86E863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6" name="Textplatzhalter 35">
            <a:extLst>
              <a:ext uri="{FF2B5EF4-FFF2-40B4-BE49-F238E27FC236}">
                <a16:creationId xmlns:a16="http://schemas.microsoft.com/office/drawing/2014/main" id="{8C859F0C-D979-AE1B-F3D3-84CA26B3FA87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20" name="Titel 19">
            <a:extLst>
              <a:ext uri="{FF2B5EF4-FFF2-40B4-BE49-F238E27FC236}">
                <a16:creationId xmlns:a16="http://schemas.microsoft.com/office/drawing/2014/main" id="{A44E5484-DD7A-9666-7CD2-FEC76325B9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de-DE" sz="9900" b="0" i="0" u="none" strike="noStrike" kern="1200" cap="none" spc="0" normalizeH="0" baseline="0" noProof="0" dirty="0">
                <a:ln>
                  <a:noFill/>
                </a:ln>
                <a:solidFill>
                  <a:srgbClr val="00008C"/>
                </a:solidFill>
                <a:effectLst/>
                <a:uLnTx/>
                <a:uFillTx/>
                <a:latin typeface="Noto Sans SemiBold" panose="020B0502040504020204" pitchFamily="34" charset="0"/>
                <a:ea typeface="Noto Sans SemiBold" panose="020B0502040504020204" pitchFamily="34" charset="0"/>
                <a:cs typeface="Noto Sans SemiBold" panose="020B0502040504020204" pitchFamily="34" charset="0"/>
              </a:rPr>
              <a:t>Diplomarbeit, </a:t>
            </a:r>
            <a:r>
              <a:rPr kumimoji="0" lang="de-DE" sz="3400" b="0" i="0" u="none" strike="noStrike" kern="1200" cap="none" spc="0" normalizeH="0" baseline="0" noProof="0" dirty="0">
                <a:ln>
                  <a:noFill/>
                </a:ln>
                <a:solidFill>
                  <a:srgbClr val="00008C"/>
                </a:solidFill>
                <a:effectLst/>
                <a:uLnTx/>
                <a:uFillTx/>
                <a:latin typeface="Noto Sans SemiBold" panose="020B0502040504020204" pitchFamily="34" charset="0"/>
                <a:ea typeface="Noto Sans SemiBold" panose="020B0502040504020204" pitchFamily="34" charset="0"/>
                <a:cs typeface="Noto Sans SemiBold" panose="020B0502040504020204" pitchFamily="34" charset="0"/>
              </a:rPr>
              <a:t>vorgelegt von Max Mustermann</a:t>
            </a:r>
            <a:endParaRPr lang="de-DE" dirty="0"/>
          </a:p>
        </p:txBody>
      </p:sp>
      <p:sp>
        <p:nvSpPr>
          <p:cNvPr id="24" name="Textplatzhalter 23">
            <a:extLst>
              <a:ext uri="{FF2B5EF4-FFF2-40B4-BE49-F238E27FC236}">
                <a16:creationId xmlns:a16="http://schemas.microsoft.com/office/drawing/2014/main" id="{C38EC699-C08B-07EE-463C-D6C770B4D6F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marR="0" lvl="0" indent="0" algn="l" defTabSz="2138324" rtl="0" eaLnBrk="1" fontAlgn="auto" latinLnBrk="0" hangingPunct="1">
              <a:lnSpc>
                <a:spcPts val="52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de-DE" sz="4900" b="0" i="0" u="none" strike="noStrike" kern="1200" cap="none" spc="0" normalizeH="0" baseline="0" noProof="0" dirty="0">
                <a:ln>
                  <a:noFill/>
                </a:ln>
                <a:solidFill>
                  <a:srgbClr val="00008C"/>
                </a:solidFill>
                <a:effectLst/>
                <a:uLnTx/>
                <a:uFillTx/>
                <a:latin typeface="Noto Sans Medium" panose="020B0502040504020204" pitchFamily="34" charset="0"/>
                <a:ea typeface="Noto Sans Medium" panose="020B0502040504020204" pitchFamily="34" charset="0"/>
                <a:cs typeface="Noto Sans Medium" panose="020B0502040504020204" pitchFamily="34" charset="0"/>
              </a:rPr>
              <a:t>Titel der Diplomarbeit</a:t>
            </a:r>
          </a:p>
          <a:p>
            <a:pPr marL="0" marR="0" lvl="0" indent="0" algn="l" defTabSz="2138324" rtl="0" eaLnBrk="1" fontAlgn="auto" latinLnBrk="0" hangingPunct="1">
              <a:lnSpc>
                <a:spcPts val="52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de-DE" sz="4900" b="0" i="0" u="none" strike="noStrike" kern="1200" cap="none" spc="0" normalizeH="0" baseline="0" noProof="0" dirty="0">
              <a:ln>
                <a:noFill/>
              </a:ln>
              <a:solidFill>
                <a:srgbClr val="00008C"/>
              </a:solidFill>
              <a:effectLst/>
              <a:uLnTx/>
              <a:uFillTx/>
              <a:latin typeface="Noto Sans Medium" panose="020B0502040504020204" pitchFamily="34" charset="0"/>
              <a:ea typeface="Noto Sans Medium" panose="020B0502040504020204" pitchFamily="34" charset="0"/>
              <a:cs typeface="Noto Sans Medium" panose="020B0502040504020204" pitchFamily="34" charset="0"/>
            </a:endParaRPr>
          </a:p>
          <a:p>
            <a:endParaRPr lang="de-DE" dirty="0"/>
          </a:p>
        </p:txBody>
      </p:sp>
      <p:sp>
        <p:nvSpPr>
          <p:cNvPr id="37" name="Bildplatzhalter 36">
            <a:extLst>
              <a:ext uri="{FF2B5EF4-FFF2-40B4-BE49-F238E27FC236}">
                <a16:creationId xmlns:a16="http://schemas.microsoft.com/office/drawing/2014/main" id="{9913E81A-28EC-35A1-EEE4-A97C79B95D82}"/>
              </a:ext>
            </a:extLst>
          </p:cNvPr>
          <p:cNvSpPr>
            <a:spLocks noGrp="1"/>
          </p:cNvSpPr>
          <p:nvPr>
            <p:ph type="pic" sz="quarter" idx="30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087475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Bildplatzhalter 65">
            <a:extLst>
              <a:ext uri="{FF2B5EF4-FFF2-40B4-BE49-F238E27FC236}">
                <a16:creationId xmlns:a16="http://schemas.microsoft.com/office/drawing/2014/main" id="{FE56CEDE-627D-CB38-D22A-B36094A51DF5}"/>
              </a:ext>
            </a:extLst>
          </p:cNvPr>
          <p:cNvSpPr>
            <a:spLocks noGrp="1"/>
          </p:cNvSpPr>
          <p:nvPr>
            <p:ph type="pic" sz="quarter" idx="3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5" name="Bildplatzhalter 54">
            <a:extLst>
              <a:ext uri="{FF2B5EF4-FFF2-40B4-BE49-F238E27FC236}">
                <a16:creationId xmlns:a16="http://schemas.microsoft.com/office/drawing/2014/main" id="{A577F1D0-5B18-4F79-7D6D-F746EBE4EAF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6" name="Bildplatzhalter 55">
            <a:extLst>
              <a:ext uri="{FF2B5EF4-FFF2-40B4-BE49-F238E27FC236}">
                <a16:creationId xmlns:a16="http://schemas.microsoft.com/office/drawing/2014/main" id="{B69DBC81-439F-3574-88FA-43828252C79C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7" name="Textplatzhalter 56">
            <a:extLst>
              <a:ext uri="{FF2B5EF4-FFF2-40B4-BE49-F238E27FC236}">
                <a16:creationId xmlns:a16="http://schemas.microsoft.com/office/drawing/2014/main" id="{42821240-C99F-BE33-3E12-BBA2DF8E364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8" name="Bildplatzhalter 57">
            <a:extLst>
              <a:ext uri="{FF2B5EF4-FFF2-40B4-BE49-F238E27FC236}">
                <a16:creationId xmlns:a16="http://schemas.microsoft.com/office/drawing/2014/main" id="{DB8E4989-85CD-8573-FD67-DBFBF6083316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9" name="Textplatzhalter 58">
            <a:extLst>
              <a:ext uri="{FF2B5EF4-FFF2-40B4-BE49-F238E27FC236}">
                <a16:creationId xmlns:a16="http://schemas.microsoft.com/office/drawing/2014/main" id="{6CF69B00-E611-CF4B-EA0A-01EBDA98B7B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0" name="Bildplatzhalter 59">
            <a:extLst>
              <a:ext uri="{FF2B5EF4-FFF2-40B4-BE49-F238E27FC236}">
                <a16:creationId xmlns:a16="http://schemas.microsoft.com/office/drawing/2014/main" id="{4709B3B2-EE28-B020-13CF-09064CF5BF7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1" name="Textplatzhalter 60">
            <a:extLst>
              <a:ext uri="{FF2B5EF4-FFF2-40B4-BE49-F238E27FC236}">
                <a16:creationId xmlns:a16="http://schemas.microsoft.com/office/drawing/2014/main" id="{416F3715-1D1A-FD38-40F0-B3D2B78189CC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2" name="Bildplatzhalter 61">
            <a:extLst>
              <a:ext uri="{FF2B5EF4-FFF2-40B4-BE49-F238E27FC236}">
                <a16:creationId xmlns:a16="http://schemas.microsoft.com/office/drawing/2014/main" id="{2BBFDAEC-A372-EB68-637D-888AF0524B21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3" name="Textplatzhalter 62">
            <a:extLst>
              <a:ext uri="{FF2B5EF4-FFF2-40B4-BE49-F238E27FC236}">
                <a16:creationId xmlns:a16="http://schemas.microsoft.com/office/drawing/2014/main" id="{998F08C1-FAE6-7F00-8560-B30070672E39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4" name="Bildplatzhalter 63">
            <a:extLst>
              <a:ext uri="{FF2B5EF4-FFF2-40B4-BE49-F238E27FC236}">
                <a16:creationId xmlns:a16="http://schemas.microsoft.com/office/drawing/2014/main" id="{DD557775-A2F7-F24C-CEDA-DA551986F305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5" name="Textplatzhalter 64">
            <a:extLst>
              <a:ext uri="{FF2B5EF4-FFF2-40B4-BE49-F238E27FC236}">
                <a16:creationId xmlns:a16="http://schemas.microsoft.com/office/drawing/2014/main" id="{2F9A8CBA-9AB1-EE31-378E-09D925F09CF6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3" name="Textplatzhalter 32">
            <a:extLst>
              <a:ext uri="{FF2B5EF4-FFF2-40B4-BE49-F238E27FC236}">
                <a16:creationId xmlns:a16="http://schemas.microsoft.com/office/drawing/2014/main" id="{9EDE9C59-6DA0-D06A-A4E5-1A9730C33BB6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r>
              <a:rPr lang="de-DE" dirty="0"/>
              <a:t>Text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endParaRPr lang="de-DE" dirty="0"/>
          </a:p>
        </p:txBody>
      </p:sp>
      <p:sp>
        <p:nvSpPr>
          <p:cNvPr id="34" name="Textplatzhalter 33">
            <a:extLst>
              <a:ext uri="{FF2B5EF4-FFF2-40B4-BE49-F238E27FC236}">
                <a16:creationId xmlns:a16="http://schemas.microsoft.com/office/drawing/2014/main" id="{CDC8EDCF-74BC-CC2B-EB1E-48AC66374344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r>
              <a:rPr lang="de-DE" dirty="0"/>
              <a:t>Text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Text</a:t>
            </a:r>
            <a:endParaRPr lang="de-DE" dirty="0"/>
          </a:p>
          <a:p>
            <a:endParaRPr lang="de-DE" dirty="0"/>
          </a:p>
        </p:txBody>
      </p:sp>
      <p:sp>
        <p:nvSpPr>
          <p:cNvPr id="35" name="Textplatzhalter 34">
            <a:extLst>
              <a:ext uri="{FF2B5EF4-FFF2-40B4-BE49-F238E27FC236}">
                <a16:creationId xmlns:a16="http://schemas.microsoft.com/office/drawing/2014/main" id="{521C5327-F727-060F-6202-D9A074C07AEA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r>
              <a:rPr lang="de-DE" dirty="0"/>
              <a:t>Überschrift</a:t>
            </a:r>
          </a:p>
        </p:txBody>
      </p:sp>
      <p:sp>
        <p:nvSpPr>
          <p:cNvPr id="36" name="Textplatzhalter 35">
            <a:extLst>
              <a:ext uri="{FF2B5EF4-FFF2-40B4-BE49-F238E27FC236}">
                <a16:creationId xmlns:a16="http://schemas.microsoft.com/office/drawing/2014/main" id="{AC730CA4-E61B-A66F-D887-7ED53B20F05C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/>
          <a:lstStyle/>
          <a:p>
            <a:r>
              <a:rPr lang="de-DE" dirty="0"/>
              <a:t>Überschrift</a:t>
            </a:r>
          </a:p>
        </p:txBody>
      </p:sp>
      <p:sp>
        <p:nvSpPr>
          <p:cNvPr id="20" name="Titel 19">
            <a:extLst>
              <a:ext uri="{FF2B5EF4-FFF2-40B4-BE49-F238E27FC236}">
                <a16:creationId xmlns:a16="http://schemas.microsoft.com/office/drawing/2014/main" id="{5EF61AF0-5C52-8777-6719-2DD27D4C19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de-DE" sz="9900" b="0" i="0" u="none" strike="noStrike" kern="1200" cap="none" spc="0" normalizeH="0" baseline="0" noProof="0" dirty="0">
                <a:ln>
                  <a:noFill/>
                </a:ln>
                <a:solidFill>
                  <a:srgbClr val="00008C"/>
                </a:solidFill>
                <a:effectLst/>
                <a:uLnTx/>
                <a:uFillTx/>
                <a:latin typeface="Noto Sans SemiBold" panose="020B0502040504020204" pitchFamily="34" charset="0"/>
                <a:ea typeface="Noto Sans SemiBold" panose="020B0502040504020204" pitchFamily="34" charset="0"/>
                <a:cs typeface="Noto Sans SemiBold" panose="020B0502040504020204" pitchFamily="34" charset="0"/>
              </a:rPr>
              <a:t>Diplomarbeit, </a:t>
            </a:r>
            <a:r>
              <a:rPr kumimoji="0" lang="de-DE" sz="3400" b="0" i="0" u="none" strike="noStrike" kern="1200" cap="none" spc="0" normalizeH="0" baseline="0" noProof="0" dirty="0">
                <a:ln>
                  <a:noFill/>
                </a:ln>
                <a:solidFill>
                  <a:srgbClr val="00008C"/>
                </a:solidFill>
                <a:effectLst/>
                <a:uLnTx/>
                <a:uFillTx/>
                <a:latin typeface="Noto Sans SemiBold" panose="020B0502040504020204" pitchFamily="34" charset="0"/>
                <a:ea typeface="Noto Sans SemiBold" panose="020B0502040504020204" pitchFamily="34" charset="0"/>
                <a:cs typeface="Noto Sans SemiBold" panose="020B0502040504020204" pitchFamily="34" charset="0"/>
              </a:rPr>
              <a:t>vorgelegt von Max Mustermann</a:t>
            </a:r>
            <a:endParaRPr lang="de-DE" sz="3400" dirty="0"/>
          </a:p>
        </p:txBody>
      </p:sp>
      <p:sp>
        <p:nvSpPr>
          <p:cNvPr id="24" name="Textplatzhalter 23">
            <a:extLst>
              <a:ext uri="{FF2B5EF4-FFF2-40B4-BE49-F238E27FC236}">
                <a16:creationId xmlns:a16="http://schemas.microsoft.com/office/drawing/2014/main" id="{332D352A-5389-1996-6301-4029A06E4B2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de-DE" dirty="0"/>
              <a:t>Titel der Diplomarbeit</a:t>
            </a:r>
          </a:p>
        </p:txBody>
      </p:sp>
      <p:sp>
        <p:nvSpPr>
          <p:cNvPr id="67" name="Bildplatzhalter 66">
            <a:extLst>
              <a:ext uri="{FF2B5EF4-FFF2-40B4-BE49-F238E27FC236}">
                <a16:creationId xmlns:a16="http://schemas.microsoft.com/office/drawing/2014/main" id="{14D35EF0-0464-8C6A-061D-419D2143316B}"/>
              </a:ext>
            </a:extLst>
          </p:cNvPr>
          <p:cNvSpPr>
            <a:spLocks noGrp="1"/>
          </p:cNvSpPr>
          <p:nvPr>
            <p:ph type="pic" sz="quarter" idx="4294967295"/>
          </p:nvPr>
        </p:nvSpPr>
        <p:spPr>
          <a:xfrm>
            <a:off x="18021300" y="3965123"/>
            <a:ext cx="2270124" cy="2631644"/>
          </a:xfrm>
        </p:spPr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809589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TUD_2025_Blau-Grün">
      <a:dk1>
        <a:srgbClr val="000000"/>
      </a:dk1>
      <a:lt1>
        <a:sysClr val="window" lastClr="FFFFFF"/>
      </a:lt1>
      <a:dk2>
        <a:srgbClr val="566371"/>
      </a:dk2>
      <a:lt2>
        <a:srgbClr val="FFFFFF"/>
      </a:lt2>
      <a:accent1>
        <a:srgbClr val="00008C"/>
      </a:accent1>
      <a:accent2>
        <a:srgbClr val="97C6FF"/>
      </a:accent2>
      <a:accent3>
        <a:srgbClr val="2F57B2"/>
      </a:accent3>
      <a:accent4>
        <a:srgbClr val="00005A"/>
      </a:accent4>
      <a:accent5>
        <a:srgbClr val="007D4B"/>
      </a:accent5>
      <a:accent6>
        <a:srgbClr val="8CE6AA"/>
      </a:accent6>
      <a:hlink>
        <a:srgbClr val="00008C"/>
      </a:hlink>
      <a:folHlink>
        <a:srgbClr val="2F57B2"/>
      </a:folHlink>
    </a:clrScheme>
    <a:fontScheme name="TUD 25 Noto Sans">
      <a:majorFont>
        <a:latin typeface="Noto Sans SemiBold"/>
        <a:ea typeface=""/>
        <a:cs typeface=""/>
      </a:majorFont>
      <a:minorFont>
        <a:latin typeface="Not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350" row="0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CEA03B3E-C33A-4E07-9B64-494BC2EE0E3D}">
  <we:reference id="wa104051163" version="1.2.0.3" store="en-US" storeType="OMEX"/>
  <we:alternateReferences>
    <we:reference id="wa104051163" version="1.2.0.3" store="wa104051163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1097</Words>
  <Application>Microsoft Office PowerPoint</Application>
  <PresentationFormat>Benutzerdefiniert</PresentationFormat>
  <Paragraphs>32</Paragraphs>
  <Slides>3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6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3</vt:i4>
      </vt:variant>
    </vt:vector>
  </HeadingPairs>
  <TitlesOfParts>
    <vt:vector size="10" baseType="lpstr">
      <vt:lpstr>Arial</vt:lpstr>
      <vt:lpstr>Noto Sans Medium</vt:lpstr>
      <vt:lpstr>Noto Sans regular</vt:lpstr>
      <vt:lpstr>Noto Sans SemiBold</vt:lpstr>
      <vt:lpstr>Noto Serif regular</vt:lpstr>
      <vt:lpstr>Symbol</vt:lpstr>
      <vt:lpstr>Office</vt:lpstr>
      <vt:lpstr>Diplomarbeit, vorgelegt von Max Mustermann</vt:lpstr>
      <vt:lpstr>Diplomarbeit, vorgelegt von Max Mustermann</vt:lpstr>
      <vt:lpstr>Diplomarbeit, vorgelegt von Max Mustermann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Puhlfürst,Ulrich</dc:creator>
  <cp:lastModifiedBy>Melzer, Vincent</cp:lastModifiedBy>
  <cp:revision>81</cp:revision>
  <dcterms:created xsi:type="dcterms:W3CDTF">2025-08-12T08:56:26Z</dcterms:created>
  <dcterms:modified xsi:type="dcterms:W3CDTF">2026-03-23T13:59:46Z</dcterms:modified>
</cp:coreProperties>
</file>