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1" r:id="rId1"/>
  </p:sldMasterIdLst>
  <p:notesMasterIdLst>
    <p:notesMasterId r:id="rId6"/>
  </p:notesMasterIdLst>
  <p:handoutMasterIdLst>
    <p:handoutMasterId r:id="rId7"/>
  </p:handoutMasterIdLst>
  <p:sldIdLst>
    <p:sldId id="609" r:id="rId2"/>
    <p:sldId id="4298" r:id="rId3"/>
    <p:sldId id="4299" r:id="rId4"/>
    <p:sldId id="4297" r:id="rId5"/>
  </p:sldIdLst>
  <p:sldSz cx="9144000" cy="5143500" type="screen16x9"/>
  <p:notesSz cx="9774238" cy="664845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094">
          <p15:clr>
            <a:srgbClr val="A4A3A4"/>
          </p15:clr>
        </p15:guide>
        <p15:guide id="2" pos="30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5B000"/>
    <a:srgbClr val="E3636C"/>
    <a:srgbClr val="CC9900"/>
    <a:srgbClr val="CCCCCC"/>
    <a:srgbClr val="CC0066"/>
    <a:srgbClr val="1F497D"/>
    <a:srgbClr val="77933C"/>
    <a:srgbClr val="C0504D"/>
    <a:srgbClr val="4F81BD"/>
    <a:srgbClr val="D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162" autoAdjust="0"/>
  </p:normalViewPr>
  <p:slideViewPr>
    <p:cSldViewPr snapToObjects="1">
      <p:cViewPr varScale="1">
        <p:scale>
          <a:sx n="141" d="100"/>
          <a:sy n="141" d="100"/>
        </p:scale>
        <p:origin x="702" y="120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422"/>
    </p:cViewPr>
  </p:sorterViewPr>
  <p:notesViewPr>
    <p:cSldViewPr snapToObjects="1">
      <p:cViewPr varScale="1">
        <p:scale>
          <a:sx n="50" d="100"/>
          <a:sy n="50" d="100"/>
        </p:scale>
        <p:origin x="-1236" y="-102"/>
      </p:cViewPr>
      <p:guideLst>
        <p:guide orient="horz" pos="2094"/>
        <p:guide pos="307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3836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73350" y="498475"/>
            <a:ext cx="4432300" cy="24939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2650" y="3157678"/>
            <a:ext cx="7168940" cy="299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9" tIns="46875" rIns="93749" bIns="46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pic>
        <p:nvPicPr>
          <p:cNvPr id="81924" name="Picture 8" descr="PTS_RGB_Kl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788" y="49500"/>
            <a:ext cx="1186810" cy="553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8517489" y="6277201"/>
            <a:ext cx="1256750" cy="333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749" tIns="46875" rIns="93749" bIns="46875" anchor="b"/>
          <a:lstStyle/>
          <a:p>
            <a:pPr algn="r" defTabSz="936991">
              <a:defRPr/>
            </a:pPr>
            <a:fld id="{BAA364EA-2DA4-4AE8-9ABE-99317413DCCD}" type="slidenum">
              <a:rPr lang="de-DE" sz="900" b="1">
                <a:latin typeface="Arial" charset="0"/>
              </a:rPr>
              <a:pPr algn="r" defTabSz="936991">
                <a:defRPr/>
              </a:pPr>
              <a:t>‹Nr.›</a:t>
            </a:fld>
            <a:endParaRPr lang="de-DE" sz="900" b="1">
              <a:latin typeface="Arial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36051" y="6476232"/>
            <a:ext cx="448841" cy="1384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897887">
              <a:defRPr/>
            </a:pPr>
            <a:fld id="{0A08D908-660C-4F8B-A60C-87EA97DB9155}" type="datetime3">
              <a:rPr lang="de-DE" sz="900" b="1">
                <a:latin typeface="Arial" charset="0"/>
              </a:rPr>
              <a:pPr defTabSz="897887">
                <a:defRPr/>
              </a:pPr>
              <a:t>14/10/20</a:t>
            </a:fld>
            <a:endParaRPr lang="de-DE" sz="900" b="1">
              <a:latin typeface="Arial" charset="0"/>
            </a:endParaRPr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0" y="6465919"/>
            <a:ext cx="9774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1154024" y="6412295"/>
            <a:ext cx="7363464" cy="19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783" tIns="44892" rIns="89783" bIns="44892" anchor="b"/>
          <a:lstStyle/>
          <a:p>
            <a:pPr algn="ctr" defTabSz="897887">
              <a:defRPr/>
            </a:pPr>
            <a:endParaRPr lang="de-DE" sz="9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819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elfolie_T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-20171" y="769147"/>
            <a:ext cx="9178186" cy="4374357"/>
          </a:xfrm>
          <a:prstGeom prst="rect">
            <a:avLst/>
          </a:prstGeom>
          <a:gradFill>
            <a:gsLst>
              <a:gs pos="14000">
                <a:schemeClr val="tx2"/>
              </a:gs>
              <a:gs pos="100000">
                <a:schemeClr val="accent2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>
              <a:solidFill>
                <a:srgbClr val="FFFFFF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56042" y="3371082"/>
            <a:ext cx="7935513" cy="10008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alpha val="80000"/>
                  </a:schemeClr>
                </a:solidFill>
              </a:defRPr>
            </a:lvl1pPr>
            <a:lvl2pPr marL="342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br>
              <a:rPr lang="de-DE" dirty="0" smtClean="0"/>
            </a:br>
            <a:r>
              <a:rPr lang="de-DE" dirty="0" smtClean="0"/>
              <a:t>Ort oder Anlass des Vortrags // Wochentag, </a:t>
            </a:r>
            <a:r>
              <a:rPr lang="de-DE" dirty="0" err="1" smtClean="0"/>
              <a:t>dd</a:t>
            </a:r>
            <a:r>
              <a:rPr lang="de-DE" dirty="0" smtClean="0"/>
              <a:t>. Monat </a:t>
            </a:r>
            <a:r>
              <a:rPr lang="de-DE" dirty="0" err="1" smtClean="0"/>
              <a:t>jjjj</a:t>
            </a:r>
            <a:endParaRPr lang="de-DE" dirty="0" smtClean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656041" y="1815632"/>
            <a:ext cx="7935515" cy="621507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spcBef>
                <a:spcPts val="0"/>
              </a:spcBef>
              <a:defRPr sz="1200"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Vorname Name</a:t>
            </a:r>
            <a:br>
              <a:rPr lang="de-DE" dirty="0" smtClean="0"/>
            </a:br>
            <a:r>
              <a:rPr lang="de-DE" dirty="0" smtClean="0"/>
              <a:t>Professur für Holztechnik und Faserwerkstofftechnik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-20172" y="769144"/>
            <a:ext cx="9180000" cy="128588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>
              <a:solidFill>
                <a:srgbClr val="FFFFFF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656041" y="2544152"/>
            <a:ext cx="7935515" cy="729081"/>
          </a:xfrm>
          <a:ln>
            <a:noFill/>
          </a:ln>
        </p:spPr>
        <p:txBody>
          <a:bodyPr lIns="72000" tIns="0"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</a:t>
            </a:r>
            <a:br>
              <a:rPr lang="de-DE" dirty="0" smtClean="0"/>
            </a:br>
            <a:r>
              <a:rPr lang="de-DE" dirty="0" smtClean="0"/>
              <a:t>durch Klicken bearbeiten</a:t>
            </a:r>
            <a:endParaRPr lang="de-DE" dirty="0"/>
          </a:p>
        </p:txBody>
      </p:sp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40511"/>
            <a:ext cx="940548" cy="419169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77" y="260490"/>
            <a:ext cx="1378688" cy="38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01149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3600" y="259559"/>
            <a:ext cx="8691089" cy="382191"/>
          </a:xfrm>
        </p:spPr>
        <p:txBody>
          <a:bodyPr/>
          <a:lstStyle>
            <a:lvl1pPr>
              <a:tabLst/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453600" y="555526"/>
            <a:ext cx="8682608" cy="338554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indent="0">
              <a:defRPr sz="1600" b="1">
                <a:solidFill>
                  <a:srgbClr val="4172AD"/>
                </a:solidFill>
                <a:latin typeface="+mn-lt"/>
              </a:defRPr>
            </a:lvl1pPr>
          </a:lstStyle>
          <a:p>
            <a:pPr lvl="0"/>
            <a:r>
              <a:rPr lang="de-DE" noProof="0" dirty="0" smtClean="0"/>
              <a:t>Click </a:t>
            </a:r>
            <a:r>
              <a:rPr lang="de-DE" noProof="0" dirty="0" err="1" smtClean="0"/>
              <a:t>to</a:t>
            </a:r>
            <a:r>
              <a:rPr lang="de-DE" noProof="0" dirty="0" smtClean="0"/>
              <a:t> </a:t>
            </a:r>
            <a:r>
              <a:rPr lang="de-DE" noProof="0" dirty="0" err="1" smtClean="0"/>
              <a:t>edit</a:t>
            </a:r>
            <a:r>
              <a:rPr lang="de-DE" noProof="0" dirty="0" smtClean="0"/>
              <a:t> Master </a:t>
            </a:r>
            <a:r>
              <a:rPr lang="de-DE" noProof="0" dirty="0" err="1" smtClean="0"/>
              <a:t>text</a:t>
            </a:r>
            <a:r>
              <a:rPr lang="de-DE" noProof="0" dirty="0" smtClean="0"/>
              <a:t> </a:t>
            </a:r>
            <a:r>
              <a:rPr lang="de-DE" noProof="0" dirty="0" err="1" smtClean="0"/>
              <a:t>styles</a:t>
            </a:r>
            <a:endParaRPr lang="de-DE" noProof="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454025" y="1058862"/>
            <a:ext cx="8294688" cy="3457103"/>
          </a:xfrm>
          <a:prstGeom prst="rect">
            <a:avLst/>
          </a:prstGeom>
        </p:spPr>
        <p:txBody>
          <a:bodyPr/>
          <a:lstStyle>
            <a:lvl1pPr>
              <a:spcBef>
                <a:spcPts val="450"/>
              </a:spcBef>
              <a:defRPr>
                <a:solidFill>
                  <a:schemeClr val="tx1"/>
                </a:solidFill>
              </a:defRPr>
            </a:lvl1pPr>
            <a:lvl2pPr marL="180975" indent="-180975">
              <a:spcBef>
                <a:spcPts val="450"/>
              </a:spcBef>
              <a:buClr>
                <a:srgbClr val="0070C0"/>
              </a:buClr>
              <a:buSzPct val="120000"/>
              <a:buFont typeface="Open Sans" panose="020B0606030504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171450" indent="-1714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  <a:tabLst>
                <a:tab pos="355600" algn="l"/>
              </a:tabLst>
              <a:defRPr sz="1200">
                <a:solidFill>
                  <a:schemeClr val="tx1"/>
                </a:solidFill>
              </a:defRPr>
            </a:lvl3pPr>
            <a:lvl4pPr marL="360000" indent="-180000">
              <a:spcBef>
                <a:spcPts val="450"/>
              </a:spcBef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4pPr>
            <a:lvl5pPr marL="29741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Erste Ebene</a:t>
            </a:r>
          </a:p>
          <a:p>
            <a:pPr lvl="3"/>
            <a:r>
              <a:rPr lang="de-DE" dirty="0" smtClean="0"/>
              <a:t>Zweite Ebene</a:t>
            </a:r>
          </a:p>
          <a:p>
            <a:pPr lvl="2"/>
            <a:endParaRPr lang="de-DE" dirty="0" smtClean="0"/>
          </a:p>
          <a:p>
            <a:pPr lvl="2"/>
            <a:endParaRPr lang="de-DE" dirty="0" smtClean="0"/>
          </a:p>
          <a:p>
            <a:pPr lvl="2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27892680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2911" y="259559"/>
            <a:ext cx="7935515" cy="382191"/>
          </a:xfrm>
        </p:spPr>
        <p:txBody>
          <a:bodyPr/>
          <a:lstStyle>
            <a:lvl1pPr>
              <a:tabLst/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454025" y="771550"/>
            <a:ext cx="8294688" cy="3744415"/>
          </a:xfrm>
          <a:prstGeom prst="rect">
            <a:avLst/>
          </a:prstGeom>
        </p:spPr>
        <p:txBody>
          <a:bodyPr/>
          <a:lstStyle>
            <a:lvl1pPr>
              <a:spcBef>
                <a:spcPts val="450"/>
              </a:spcBef>
              <a:defRPr>
                <a:solidFill>
                  <a:schemeClr val="tx1"/>
                </a:solidFill>
              </a:defRPr>
            </a:lvl1pPr>
            <a:lvl2pPr marL="180975" indent="-180975">
              <a:spcBef>
                <a:spcPts val="450"/>
              </a:spcBef>
              <a:buClr>
                <a:srgbClr val="0070C0"/>
              </a:buClr>
              <a:buSzPct val="120000"/>
              <a:buFont typeface="Open Sans" panose="020B0606030504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171450" indent="-1714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  <a:tabLst>
                <a:tab pos="355600" algn="l"/>
              </a:tabLst>
              <a:defRPr sz="1200">
                <a:solidFill>
                  <a:schemeClr val="tx1"/>
                </a:solidFill>
              </a:defRPr>
            </a:lvl3pPr>
            <a:lvl4pPr marL="360000" indent="-180000">
              <a:spcBef>
                <a:spcPts val="450"/>
              </a:spcBef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4pPr>
            <a:lvl5pPr marL="29741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Erste Ebene</a:t>
            </a:r>
          </a:p>
          <a:p>
            <a:pPr lvl="3"/>
            <a:r>
              <a:rPr lang="de-DE" dirty="0" smtClean="0"/>
              <a:t>Zweite Ebene</a:t>
            </a:r>
          </a:p>
          <a:p>
            <a:pPr lvl="2"/>
            <a:endParaRPr lang="de-DE" dirty="0" smtClean="0"/>
          </a:p>
          <a:p>
            <a:pPr lvl="2"/>
            <a:endParaRPr lang="de-DE" dirty="0" smtClean="0"/>
          </a:p>
          <a:p>
            <a:pPr lvl="2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7689292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_T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-20171" y="769147"/>
            <a:ext cx="9178186" cy="4374357"/>
          </a:xfrm>
          <a:prstGeom prst="rect">
            <a:avLst/>
          </a:prstGeom>
          <a:gradFill>
            <a:gsLst>
              <a:gs pos="14000">
                <a:schemeClr val="tx2"/>
              </a:gs>
              <a:gs pos="100000">
                <a:schemeClr val="accent2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>
              <a:solidFill>
                <a:srgbClr val="FFFFFF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-20172" y="769144"/>
            <a:ext cx="9180000" cy="128588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>
              <a:solidFill>
                <a:srgbClr val="FFFFFF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596925" y="2544152"/>
            <a:ext cx="7935515" cy="729081"/>
          </a:xfrm>
          <a:ln>
            <a:noFill/>
          </a:ln>
        </p:spPr>
        <p:txBody>
          <a:bodyPr lIns="72000" tIns="0"/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</a:t>
            </a:r>
            <a:br>
              <a:rPr lang="de-DE" dirty="0" smtClean="0"/>
            </a:br>
            <a:r>
              <a:rPr lang="de-DE" dirty="0" smtClean="0"/>
              <a:t>durch Klicken bearbeiten</a:t>
            </a:r>
            <a:endParaRPr lang="de-DE" dirty="0"/>
          </a:p>
        </p:txBody>
      </p:sp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40511"/>
            <a:ext cx="940548" cy="419169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77" y="260490"/>
            <a:ext cx="1378688" cy="38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36642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67546" y="259557"/>
            <a:ext cx="7935515" cy="513161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Das ist eine Überschrift</a:t>
            </a:r>
            <a:br>
              <a:rPr lang="de-DE" dirty="0" smtClean="0"/>
            </a:br>
            <a:r>
              <a:rPr lang="de-DE" dirty="0" smtClean="0"/>
              <a:t>in zwei Zeilen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681291" y="4700633"/>
            <a:ext cx="3890963" cy="32316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68570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700" dirty="0" smtClean="0">
                <a:solidFill>
                  <a:srgbClr val="727879"/>
                </a:solidFill>
                <a:latin typeface="+mn-lt"/>
              </a:rPr>
              <a:t>Vorname Name</a:t>
            </a:r>
          </a:p>
          <a:p>
            <a:r>
              <a:rPr lang="de-DE" sz="700" dirty="0" smtClean="0">
                <a:solidFill>
                  <a:srgbClr val="72787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Professur für Holztechnik und Faserwerkstofftechnik</a:t>
            </a:r>
          </a:p>
          <a:p>
            <a:r>
              <a:rPr lang="de-DE" sz="700" dirty="0" smtClean="0">
                <a:solidFill>
                  <a:srgbClr val="72787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Datum und Art</a:t>
            </a:r>
            <a:r>
              <a:rPr lang="de-DE" sz="700" baseline="0" dirty="0" smtClean="0">
                <a:solidFill>
                  <a:srgbClr val="72787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 des Vortrags</a:t>
            </a:r>
            <a:endParaRPr lang="de-DE" sz="700" dirty="0">
              <a:solidFill>
                <a:srgbClr val="72787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Gerade Verbindung 14"/>
          <p:cNvCxnSpPr/>
          <p:nvPr/>
        </p:nvCxnSpPr>
        <p:spPr>
          <a:xfrm>
            <a:off x="0" y="4592412"/>
            <a:ext cx="9144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6724650" y="4700633"/>
            <a:ext cx="727670" cy="32316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 defTabSz="68570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700" dirty="0" smtClean="0">
                <a:solidFill>
                  <a:srgbClr val="72787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e-DE" sz="700" dirty="0" smtClean="0">
                <a:solidFill>
                  <a:srgbClr val="72787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700" dirty="0" smtClean="0">
                <a:solidFill>
                  <a:srgbClr val="72787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Folie </a:t>
            </a:r>
            <a:fld id="{38F97D41-8991-4148-BA02-56FEE4AAF2CC}" type="slidenum">
              <a:rPr lang="de-DE" sz="700" smtClean="0">
                <a:solidFill>
                  <a:srgbClr val="72787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algn="r" defTabSz="68570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r>
              <a:rPr lang="de-DE" sz="700" dirty="0" smtClean="0">
                <a:solidFill>
                  <a:srgbClr val="72787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algn="r" defTabSz="68570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700" dirty="0">
              <a:solidFill>
                <a:srgbClr val="72787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4722460"/>
            <a:ext cx="730276" cy="326594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51" y="4748777"/>
            <a:ext cx="922681" cy="24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50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</p:sldLayoutIdLst>
  <p:timing>
    <p:tnLst>
      <p:par>
        <p:cTn id="1" dur="indefinite" restart="never" nodeType="tmRoot"/>
      </p:par>
    </p:tnLst>
  </p:timing>
  <p:hf hdr="0"/>
  <p:txStyles>
    <p:titleStyle>
      <a:lvl1pPr marL="0" indent="0" algn="l" defTabSz="685702" rtl="0" eaLnBrk="1" latinLnBrk="0" hangingPunct="1">
        <a:spcBef>
          <a:spcPct val="0"/>
        </a:spcBef>
        <a:buNone/>
        <a:tabLst>
          <a:tab pos="357188" algn="l"/>
        </a:tabLst>
        <a:defRPr sz="1800" b="1" kern="1200" baseline="0">
          <a:solidFill>
            <a:schemeClr val="tx1"/>
          </a:solidFill>
          <a:latin typeface="Open Sans" panose="020B0606030504020204" pitchFamily="34" charset="0"/>
          <a:ea typeface="+mj-ea"/>
          <a:cs typeface="+mj-cs"/>
        </a:defRPr>
      </a:lvl1pPr>
    </p:titleStyle>
    <p:bodyStyle>
      <a:lvl1pPr marL="0" indent="0" algn="l" defTabSz="685702" rtl="0" eaLnBrk="1" latinLnBrk="0" hangingPunct="1">
        <a:spcBef>
          <a:spcPts val="450"/>
        </a:spcBef>
        <a:buFont typeface="Arial" panose="020B0604020202020204" pitchFamily="34" charset="0"/>
        <a:buNone/>
        <a:defRPr sz="12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1pPr>
      <a:lvl2pPr marL="296957" indent="-242965" algn="l" defTabSz="685702" rtl="0" eaLnBrk="1" latinLnBrk="0" hangingPunct="1">
        <a:spcBef>
          <a:spcPts val="225"/>
        </a:spcBef>
        <a:buFont typeface="Open Sans" panose="020B0606030504020204" pitchFamily="34" charset="0"/>
        <a:buChar char="—"/>
        <a:defRPr sz="12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2pPr>
      <a:lvl3pPr marL="0" indent="0" algn="l" defTabSz="685702" rtl="0" eaLnBrk="1" latinLnBrk="0" hangingPunct="1">
        <a:spcBef>
          <a:spcPts val="450"/>
        </a:spcBef>
        <a:buFont typeface="Arial" panose="020B0604020202020204" pitchFamily="34" charset="0"/>
        <a:buNone/>
        <a:defRPr sz="105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3pPr>
      <a:lvl4pPr marL="296957" indent="-161977" algn="l" defTabSz="685702" rtl="0" eaLnBrk="1" latinLnBrk="0" hangingPunct="1">
        <a:spcBef>
          <a:spcPts val="225"/>
        </a:spcBef>
        <a:buFont typeface="Symbol" panose="05050102010706020507" pitchFamily="18" charset="2"/>
        <a:buChar char="-"/>
        <a:defRPr sz="105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4pPr>
      <a:lvl5pPr marL="431937" indent="-134522" algn="l" defTabSz="685702" rtl="0" eaLnBrk="1" latinLnBrk="0" hangingPunct="1">
        <a:spcBef>
          <a:spcPts val="225"/>
        </a:spcBef>
        <a:buFont typeface="Symbol" panose="05050102010706020507" pitchFamily="18" charset="2"/>
        <a:buChar char="-"/>
        <a:defRPr sz="1050" kern="1200" baseline="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5pPr>
      <a:lvl6pPr marL="269042" indent="0" algn="l" defTabSz="685702" rtl="0" eaLnBrk="1" latinLnBrk="0" hangingPunct="1">
        <a:spcBef>
          <a:spcPts val="0"/>
        </a:spcBef>
        <a:buFont typeface="Arial" panose="020B0604020202020204" pitchFamily="34" charset="0"/>
        <a:buNone/>
        <a:defRPr sz="2400" b="1" kern="1200">
          <a:solidFill>
            <a:schemeClr val="bg1"/>
          </a:solidFill>
          <a:latin typeface="+mn-lt"/>
          <a:ea typeface="+mn-ea"/>
          <a:cs typeface="+mn-cs"/>
        </a:defRPr>
      </a:lvl6pPr>
      <a:lvl7pPr marL="269042" indent="0" algn="l" defTabSz="685702" rtl="0" eaLnBrk="1" latinLnBrk="0" hangingPunct="1">
        <a:spcBef>
          <a:spcPts val="0"/>
        </a:spcBef>
        <a:buFont typeface="Arial" panose="020B0604020202020204" pitchFamily="34" charset="0"/>
        <a:buNone/>
        <a:defRPr sz="2400" kern="1200">
          <a:solidFill>
            <a:schemeClr val="bg1"/>
          </a:solidFill>
          <a:latin typeface="+mn-lt"/>
          <a:ea typeface="+mn-ea"/>
          <a:cs typeface="+mn-cs"/>
        </a:defRPr>
      </a:lvl7pPr>
      <a:lvl8pPr marL="2571377" indent="-171425" algn="l" defTabSz="685702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26" indent="-171425" algn="l" defTabSz="685702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70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1" algn="l" defTabSz="68570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02" algn="l" defTabSz="68570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52" algn="l" defTabSz="68570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01" algn="l" defTabSz="68570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53" algn="l" defTabSz="68570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02" algn="l" defTabSz="68570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9952" algn="l" defTabSz="68570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03" algn="l" defTabSz="68570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6" pos="744" userDrawn="1">
          <p15:clr>
            <a:srgbClr val="F26B43"/>
          </p15:clr>
        </p15:guide>
        <p15:guide id="7" pos="840" userDrawn="1">
          <p15:clr>
            <a:srgbClr val="F26B43"/>
          </p15:clr>
        </p15:guide>
        <p15:guide id="8" pos="1257" userDrawn="1">
          <p15:clr>
            <a:srgbClr val="F26B43"/>
          </p15:clr>
        </p15:guide>
        <p15:guide id="9" pos="1167" userDrawn="1">
          <p15:clr>
            <a:srgbClr val="F26B43"/>
          </p15:clr>
        </p15:guide>
        <p15:guide id="10" pos="1689" userDrawn="1">
          <p15:clr>
            <a:srgbClr val="F26B43"/>
          </p15:clr>
        </p15:guide>
        <p15:guide id="11" pos="1596" userDrawn="1">
          <p15:clr>
            <a:srgbClr val="F26B43"/>
          </p15:clr>
        </p15:guide>
        <p15:guide id="16" pos="2868" userDrawn="1">
          <p15:clr>
            <a:srgbClr val="F26B43"/>
          </p15:clr>
        </p15:guide>
        <p15:guide id="17" pos="2961" userDrawn="1">
          <p15:clr>
            <a:srgbClr val="F26B43"/>
          </p15:clr>
        </p15:guide>
        <p15:guide id="20" pos="3288" userDrawn="1">
          <p15:clr>
            <a:srgbClr val="F26B43"/>
          </p15:clr>
        </p15:guide>
        <p15:guide id="21" pos="3381" userDrawn="1">
          <p15:clr>
            <a:srgbClr val="F26B43"/>
          </p15:clr>
        </p15:guide>
        <p15:guide id="22" pos="5085" userDrawn="1">
          <p15:clr>
            <a:srgbClr val="F26B43"/>
          </p15:clr>
        </p15:guide>
        <p15:guide id="23" pos="4992" userDrawn="1">
          <p15:clr>
            <a:srgbClr val="F26B43"/>
          </p15:clr>
        </p15:guide>
        <p15:guide id="24" pos="3720" userDrawn="1">
          <p15:clr>
            <a:srgbClr val="F26B43"/>
          </p15:clr>
        </p15:guide>
        <p15:guide id="25" pos="3813" userDrawn="1">
          <p15:clr>
            <a:srgbClr val="F26B43"/>
          </p15:clr>
        </p15:guide>
        <p15:guide id="30" orient="horz" pos="448" userDrawn="1">
          <p15:clr>
            <a:srgbClr val="F26B43"/>
          </p15:clr>
        </p15:guide>
        <p15:guide id="31" pos="413" userDrawn="1">
          <p15:clr>
            <a:srgbClr val="F26B43"/>
          </p15:clr>
        </p15:guide>
        <p15:guide id="39" pos="4569" userDrawn="1">
          <p15:clr>
            <a:srgbClr val="F26B43"/>
          </p15:clr>
        </p15:guide>
        <p15:guide id="40" pos="4662" userDrawn="1">
          <p15:clr>
            <a:srgbClr val="F26B43"/>
          </p15:clr>
        </p15:guide>
        <p15:guide id="41" pos="2019" userDrawn="1">
          <p15:clr>
            <a:srgbClr val="F26B43"/>
          </p15:clr>
        </p15:guide>
        <p15:guide id="42" pos="2106" userDrawn="1">
          <p15:clr>
            <a:srgbClr val="F26B43"/>
          </p15:clr>
        </p15:guide>
        <p15:guide id="43" pos="2445" userDrawn="1">
          <p15:clr>
            <a:srgbClr val="F26B43"/>
          </p15:clr>
        </p15:guide>
        <p15:guide id="44" pos="2535" userDrawn="1">
          <p15:clr>
            <a:srgbClr val="F26B43"/>
          </p15:clr>
        </p15:guide>
        <p15:guide id="50" pos="4140" userDrawn="1">
          <p15:clr>
            <a:srgbClr val="F26B43"/>
          </p15:clr>
        </p15:guide>
        <p15:guide id="52" orient="horz" pos="778" userDrawn="1">
          <p15:clr>
            <a:srgbClr val="F26B43"/>
          </p15:clr>
        </p15:guide>
        <p15:guide id="53" orient="horz" pos="633" userDrawn="1">
          <p15:clr>
            <a:srgbClr val="F26B43"/>
          </p15:clr>
        </p15:guide>
        <p15:guide id="58" orient="horz" pos="182" userDrawn="1">
          <p15:clr>
            <a:srgbClr val="F26B43"/>
          </p15:clr>
        </p15:guide>
        <p15:guide id="59" orient="horz" pos="3067" userDrawn="1">
          <p15:clr>
            <a:srgbClr val="F26B43"/>
          </p15:clr>
        </p15:guide>
        <p15:guide id="60" orient="horz" pos="3218" userDrawn="1">
          <p15:clr>
            <a:srgbClr val="F26B43"/>
          </p15:clr>
        </p15:guide>
        <p15:guide id="62" orient="horz" pos="1775" userDrawn="1">
          <p15:clr>
            <a:srgbClr val="F26B43"/>
          </p15:clr>
        </p15:guide>
        <p15:guide id="65" pos="4236" userDrawn="1">
          <p15:clr>
            <a:srgbClr val="F26B43"/>
          </p15:clr>
        </p15:guide>
        <p15:guide id="66" orient="horz" pos="541" userDrawn="1">
          <p15:clr>
            <a:srgbClr val="F26B43"/>
          </p15:clr>
        </p15:guide>
        <p15:guide id="67" pos="5412" userDrawn="1">
          <p15:clr>
            <a:srgbClr val="F26B43"/>
          </p15:clr>
        </p15:guide>
        <p15:guide id="69" orient="horz" pos="3323" userDrawn="1">
          <p15:clr>
            <a:srgbClr val="F26B43"/>
          </p15:clr>
        </p15:guide>
        <p15:guide id="70" orient="horz" pos="3497" userDrawn="1">
          <p15:clr>
            <a:srgbClr val="F26B43"/>
          </p15:clr>
        </p15:guide>
        <p15:guide id="71" pos="212" userDrawn="1">
          <p15:clr>
            <a:srgbClr val="F26B43"/>
          </p15:clr>
        </p15:guide>
        <p15:guide id="72" orient="horz" pos="3432" userDrawn="1">
          <p15:clr>
            <a:srgbClr val="F26B43"/>
          </p15:clr>
        </p15:guide>
        <p15:guide id="73" orient="horz" pos="33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Untertitel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147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Hauptüberschrift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Nebenüberschrift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Beispieltext (Haupttext), Schriftart Open Sans, Mindestgröße für gute Lesbarkeit 12 Pt., besser 14 Pt.</a:t>
            </a:r>
          </a:p>
          <a:p>
            <a:pPr marL="171450" indent="-1714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de-DE" dirty="0" smtClean="0"/>
              <a:t>Aufzählung (erste Ebene), Schriftgröße gleich groß wie Haupttext oder kleiner, wenn dieser größer als 12 Pt. ist (z. B. Haupttext 14 Pt., Aufzählung 12 Pt.)</a:t>
            </a:r>
          </a:p>
          <a:p>
            <a:pPr marL="352425" lvl="1" indent="-171450">
              <a:buFont typeface="Arial" panose="020B0604020202020204" pitchFamily="34" charset="0"/>
              <a:buChar char="•"/>
            </a:pPr>
            <a:r>
              <a:rPr lang="de-DE" dirty="0" smtClean="0"/>
              <a:t>Aufzählung zweite Ebene (Aufzählungszeichen kann angepasst werden, aber einheitlich in der ganzen Präsentation)</a:t>
            </a:r>
          </a:p>
          <a:p>
            <a:pPr marL="0" lvl="1" indent="0">
              <a:buNone/>
            </a:pPr>
            <a:endParaRPr lang="de-DE" dirty="0" smtClean="0"/>
          </a:p>
          <a:p>
            <a:pPr marL="0" lvl="1" indent="0">
              <a:buNone/>
            </a:pPr>
            <a:r>
              <a:rPr lang="de-DE" dirty="0" smtClean="0"/>
              <a:t>Änderung der Startnummer für die Folienzählung im Folienmaster oder im Arbeitsblatt „Entwurf“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smtClean="0"/>
              <a:t>Foliengröße </a:t>
            </a:r>
            <a:r>
              <a:rPr lang="de-DE" dirty="0" smtClean="0">
                <a:sym typeface="Wingdings" panose="05000000000000000000" pitchFamily="2" charset="2"/>
              </a:rPr>
              <a:t></a:t>
            </a:r>
            <a:r>
              <a:rPr lang="de-DE" dirty="0" smtClean="0"/>
              <a:t> Benutzerdefinierte Foliengröße</a:t>
            </a:r>
            <a:endParaRPr lang="de-DE" dirty="0"/>
          </a:p>
          <a:p>
            <a:pPr marL="0" lvl="1" indent="0">
              <a:buNone/>
            </a:pPr>
            <a:endParaRPr lang="de-DE" dirty="0" smtClean="0"/>
          </a:p>
          <a:p>
            <a:pPr marL="0" lvl="1" indent="0">
              <a:buNone/>
            </a:pPr>
            <a:r>
              <a:rPr lang="de-DE" dirty="0" smtClean="0"/>
              <a:t>Größe der Textfelder und Abbildungen an die Sichtbarkeit und Übersichtlichkeit anpassen</a:t>
            </a:r>
          </a:p>
          <a:p>
            <a:pPr marL="0" lvl="1" indent="0">
              <a:buNone/>
            </a:pPr>
            <a:endParaRPr lang="de-DE" dirty="0" smtClean="0"/>
          </a:p>
          <a:p>
            <a:pPr marL="0" lvl="1" indent="0">
              <a:buNone/>
            </a:pPr>
            <a:r>
              <a:rPr lang="de-DE" dirty="0" smtClean="0"/>
              <a:t>Corporate Design der TU Dresden der Sichtbarkeit anpassen </a:t>
            </a:r>
            <a:r>
              <a:rPr lang="de-DE" dirty="0" smtClean="0">
                <a:sym typeface="Wingdings" panose="05000000000000000000" pitchFamily="2" charset="2"/>
              </a:rPr>
              <a:t> helle Blau- oder Grüntöne vermeiden!</a:t>
            </a:r>
            <a:endParaRPr lang="de-DE" dirty="0" smtClean="0"/>
          </a:p>
          <a:p>
            <a:pPr marL="0" lvl="1" indent="0">
              <a:buNone/>
            </a:pPr>
            <a:endParaRPr lang="de-DE" dirty="0"/>
          </a:p>
          <a:p>
            <a:pPr marL="0" lvl="1" indent="0">
              <a:buNone/>
            </a:pPr>
            <a:endParaRPr lang="de-DE" dirty="0" smtClean="0"/>
          </a:p>
          <a:p>
            <a:pPr marL="0" lvl="1" indent="0">
              <a:buNone/>
            </a:pPr>
            <a:r>
              <a:rPr lang="de-DE" dirty="0" smtClean="0"/>
              <a:t>Fußzeile im Folienmaster ändern/anpassen</a:t>
            </a:r>
          </a:p>
          <a:p>
            <a:pPr lvl="1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798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Hauptüberschrift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66838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Danke für die Aufmerksamkeit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838198"/>
      </p:ext>
    </p:extLst>
  </p:cSld>
  <p:clrMapOvr>
    <a:masterClrMapping/>
  </p:clrMapOvr>
</p:sld>
</file>

<file path=ppt/theme/theme1.xml><?xml version="1.0" encoding="utf-8"?>
<a:theme xmlns:a="http://schemas.openxmlformats.org/drawingml/2006/main" name="Praesentationsvorlagen16zu10_HFT">
  <a:themeElements>
    <a:clrScheme name="Benutzerdefiniert 3">
      <a:dk1>
        <a:srgbClr val="000000"/>
      </a:dk1>
      <a:lt1>
        <a:srgbClr val="FFFFFF"/>
      </a:lt1>
      <a:dk2>
        <a:srgbClr val="00305E"/>
      </a:dk2>
      <a:lt2>
        <a:srgbClr val="727879"/>
      </a:lt2>
      <a:accent1>
        <a:srgbClr val="009EE0"/>
      </a:accent1>
      <a:accent2>
        <a:srgbClr val="006AB3"/>
      </a:accent2>
      <a:accent3>
        <a:srgbClr val="6AB023"/>
      </a:accent3>
      <a:accent4>
        <a:srgbClr val="007D40"/>
      </a:accent4>
      <a:accent5>
        <a:srgbClr val="93107E"/>
      </a:accent5>
      <a:accent6>
        <a:srgbClr val="54378A"/>
      </a:accent6>
      <a:hlink>
        <a:srgbClr val="009EE0"/>
      </a:hlink>
      <a:folHlink>
        <a:srgbClr val="006AB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>
          <a:defRPr sz="1600" dirty="0">
            <a:latin typeface="+mn-lt"/>
          </a:defRPr>
        </a:defPPr>
      </a:lstStyle>
    </a:sp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>
        <a:spAutoFit/>
      </a:bodyPr>
      <a:lstStyle>
        <a:defPPr>
          <a:spcBef>
            <a:spcPct val="50000"/>
          </a:spcBef>
          <a:defRPr sz="1600">
            <a:latin typeface="+mn-lt"/>
            <a:cs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svorlagen16zu10.potx" id="{56DD635A-0453-4846-AC3C-9244C0752625}" vid="{7EC773D3-A405-483E-8A94-A8013E7E44C9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</Words>
  <Application>Microsoft Office PowerPoint</Application>
  <PresentationFormat>Bildschirmpräsentation (16:9)</PresentationFormat>
  <Paragraphs>16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Open Sans</vt:lpstr>
      <vt:lpstr>Symbol</vt:lpstr>
      <vt:lpstr>Wingdings</vt:lpstr>
      <vt:lpstr>Praesentationsvorlagen16zu10_HFT</vt:lpstr>
      <vt:lpstr>PowerPoint-Präsentation</vt:lpstr>
      <vt:lpstr>Hauptüberschrift</vt:lpstr>
      <vt:lpstr>Hauptüberschrift</vt:lpstr>
      <vt:lpstr>Danke für die Aufmerksamkeit</vt:lpstr>
    </vt:vector>
  </TitlesOfParts>
  <Company>PTS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Erwin Polmann</dc:creator>
  <cp:lastModifiedBy>Sabine Heinemann</cp:lastModifiedBy>
  <cp:revision>538</cp:revision>
  <cp:lastPrinted>2017-03-21T12:25:24Z</cp:lastPrinted>
  <dcterms:created xsi:type="dcterms:W3CDTF">2004-07-23T11:43:10Z</dcterms:created>
  <dcterms:modified xsi:type="dcterms:W3CDTF">2020-10-14T10:40:10Z</dcterms:modified>
</cp:coreProperties>
</file>