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ka Dej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51"/>
    <a:srgbClr val="FF3300"/>
    <a:srgbClr val="00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3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1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831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6C5EF96-2662-4C94-A05D-C75F76D3B6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73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14122"/>
            <a:ext cx="4897438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831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3" tIns="47752" rIns="95503" bIns="4775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014040-A18A-41E1-AE2E-8FC66110D9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926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0B2A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4" descr="TU_Logo_90_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438150"/>
            <a:ext cx="19050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82663" y="2703513"/>
            <a:ext cx="7504112" cy="1143000"/>
          </a:xfrm>
        </p:spPr>
        <p:txBody>
          <a:bodyPr tIns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638800"/>
            <a:ext cx="7467600" cy="685800"/>
          </a:xfrm>
        </p:spPr>
        <p:txBody>
          <a:bodyPr tIns="0" anchor="ctr"/>
          <a:lstStyle>
            <a:lvl1pPr marL="0" indent="0">
              <a:spcBef>
                <a:spcPct val="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Ort, Datum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7175" y="533400"/>
            <a:ext cx="1874838" cy="5562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7900" y="533400"/>
            <a:ext cx="5476875" cy="55626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0600" y="1773238"/>
            <a:ext cx="36576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0" y="1773238"/>
            <a:ext cx="36576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533400"/>
            <a:ext cx="7504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73238"/>
            <a:ext cx="74676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1D4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1D4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1D4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1D4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1D4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hteck 6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62500" y="662783"/>
            <a:ext cx="4248150" cy="460771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de-DE" sz="1600" b="1" dirty="0">
                <a:solidFill>
                  <a:schemeClr val="bg1"/>
                </a:solidFill>
              </a:rPr>
              <a:t>Inhalte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Arbeitssicherheit und Prävention</a:t>
            </a:r>
            <a:endParaRPr lang="de-DE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err="1" smtClean="0">
                <a:solidFill>
                  <a:schemeClr val="bg1"/>
                </a:solidFill>
              </a:rPr>
              <a:t>Betriebl</a:t>
            </a:r>
            <a:r>
              <a:rPr lang="de-DE" sz="1600" dirty="0" smtClean="0">
                <a:solidFill>
                  <a:schemeClr val="bg1"/>
                </a:solidFill>
              </a:rPr>
              <a:t>. Gesundheitsmanagement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Fehlzeiten </a:t>
            </a:r>
            <a:r>
              <a:rPr lang="de-DE" sz="1600" dirty="0">
                <a:solidFill>
                  <a:schemeClr val="bg1"/>
                </a:solidFill>
              </a:rPr>
              <a:t>und Präsentismus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Demographische </a:t>
            </a:r>
            <a:r>
              <a:rPr lang="de-DE" sz="1600" dirty="0" smtClean="0">
                <a:solidFill>
                  <a:schemeClr val="bg1"/>
                </a:solidFill>
              </a:rPr>
              <a:t>Entwicklung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Ergonomische Arbeitsgestaltung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Partizipative Arbeitsgestaltung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Arbeitsorganisation</a:t>
            </a:r>
            <a:r>
              <a:rPr lang="de-DE" sz="1600" dirty="0">
                <a:solidFill>
                  <a:schemeClr val="bg1"/>
                </a:solidFill>
              </a:rPr>
              <a:t>: Job </a:t>
            </a:r>
            <a:r>
              <a:rPr lang="de-DE" sz="1600" dirty="0" smtClean="0">
                <a:solidFill>
                  <a:schemeClr val="bg1"/>
                </a:solidFill>
              </a:rPr>
              <a:t>Rotation / </a:t>
            </a:r>
            <a:r>
              <a:rPr lang="de-DE" sz="1600" dirty="0" err="1">
                <a:solidFill>
                  <a:schemeClr val="bg1"/>
                </a:solidFill>
              </a:rPr>
              <a:t>Enrichment</a:t>
            </a:r>
            <a:r>
              <a:rPr lang="de-DE" sz="1600" dirty="0">
                <a:solidFill>
                  <a:schemeClr val="bg1"/>
                </a:solidFill>
              </a:rPr>
              <a:t>/ </a:t>
            </a:r>
            <a:r>
              <a:rPr lang="de-DE" sz="1600" dirty="0" err="1">
                <a:solidFill>
                  <a:schemeClr val="bg1"/>
                </a:solidFill>
              </a:rPr>
              <a:t>Enlargement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endParaRPr lang="de-DE" sz="16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DE" sz="1600" b="1" dirty="0" smtClean="0">
                <a:solidFill>
                  <a:schemeClr val="bg1"/>
                </a:solidFill>
              </a:rPr>
              <a:t>Termine </a:t>
            </a:r>
            <a:endParaRPr lang="de-DE" sz="16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23.11.2018, </a:t>
            </a:r>
            <a:r>
              <a:rPr lang="de-DE" sz="1600" dirty="0" smtClean="0">
                <a:solidFill>
                  <a:schemeClr val="bg1"/>
                </a:solidFill>
              </a:rPr>
              <a:t>13-17 Uhr (Einführung)</a:t>
            </a:r>
          </a:p>
          <a:p>
            <a:pPr>
              <a:spcBef>
                <a:spcPts val="600"/>
              </a:spcBef>
            </a:pPr>
            <a:r>
              <a:rPr lang="de-DE" sz="1600" dirty="0" smtClean="0">
                <a:solidFill>
                  <a:schemeClr val="bg1"/>
                </a:solidFill>
              </a:rPr>
              <a:t>18.01</a:t>
            </a:r>
            <a:r>
              <a:rPr lang="de-DE" sz="1600" dirty="0">
                <a:solidFill>
                  <a:schemeClr val="bg1"/>
                </a:solidFill>
              </a:rPr>
              <a:t>. und </a:t>
            </a:r>
            <a:r>
              <a:rPr lang="de-DE" sz="1600" dirty="0" smtClean="0">
                <a:solidFill>
                  <a:schemeClr val="bg1"/>
                </a:solidFill>
              </a:rPr>
              <a:t>25.01.2019, </a:t>
            </a:r>
            <a:r>
              <a:rPr lang="de-DE" sz="1600" dirty="0" smtClean="0">
                <a:solidFill>
                  <a:schemeClr val="bg1"/>
                </a:solidFill>
              </a:rPr>
              <a:t/>
            </a:r>
            <a:br>
              <a:rPr lang="de-DE" sz="1600" dirty="0" smtClean="0">
                <a:solidFill>
                  <a:schemeClr val="bg1"/>
                </a:solidFill>
              </a:rPr>
            </a:br>
            <a:r>
              <a:rPr lang="de-DE" sz="1600" dirty="0" smtClean="0">
                <a:solidFill>
                  <a:schemeClr val="bg1"/>
                </a:solidFill>
              </a:rPr>
              <a:t>jeweils </a:t>
            </a:r>
            <a:r>
              <a:rPr lang="de-DE" sz="1600" dirty="0">
                <a:solidFill>
                  <a:schemeClr val="bg1"/>
                </a:solidFill>
              </a:rPr>
              <a:t>10-18 Uhr (</a:t>
            </a:r>
            <a:r>
              <a:rPr lang="de-DE" sz="1600" dirty="0" smtClean="0">
                <a:solidFill>
                  <a:schemeClr val="bg1"/>
                </a:solidFill>
              </a:rPr>
              <a:t>Seminar)</a:t>
            </a:r>
            <a:endParaRPr lang="de-DE" sz="16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11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de-DE" sz="1100" b="1" dirty="0">
                <a:solidFill>
                  <a:schemeClr val="bg1"/>
                </a:solidFill>
                <a:cs typeface="Arial" charset="0"/>
              </a:rPr>
              <a:t/>
            </a:r>
            <a:br>
              <a:rPr lang="de-DE" sz="1100" b="1" dirty="0">
                <a:solidFill>
                  <a:schemeClr val="bg1"/>
                </a:solidFill>
                <a:cs typeface="Arial" charset="0"/>
              </a:rPr>
            </a:br>
            <a:endParaRPr lang="de-DE" sz="1100" b="1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de-DE" sz="1100" b="1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sz="11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de-DE" sz="1100" b="1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de-DE" sz="1100" b="1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de-DE" sz="1100" b="1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de-DE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1000" y="17002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anchor="ctr"/>
          <a:lstStyle/>
          <a:p>
            <a:pPr algn="ctr"/>
            <a:r>
              <a:rPr lang="de-DE" sz="2400" b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2400" b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2400" b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2400" b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1600" b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1600" b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1600" b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1600" b="0">
                <a:solidFill>
                  <a:schemeClr val="bg1"/>
                </a:solidFill>
                <a:latin typeface="Verdana" pitchFamily="34" charset="0"/>
              </a:rPr>
            </a:br>
            <a:endParaRPr lang="de-DE" sz="1600" b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288" y="620688"/>
            <a:ext cx="410470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de-DE" sz="2000" kern="0" dirty="0" smtClean="0">
                <a:solidFill>
                  <a:srgbClr val="001D4B"/>
                </a:solidFill>
              </a:rPr>
              <a:t>Wahlpflichtbereich </a:t>
            </a:r>
            <a:br>
              <a:rPr lang="de-DE" sz="2000" kern="0" dirty="0" smtClean="0">
                <a:solidFill>
                  <a:srgbClr val="001D4B"/>
                </a:solidFill>
              </a:rPr>
            </a:br>
            <a:r>
              <a:rPr lang="de-DE" sz="2000" kern="0" dirty="0" smtClean="0">
                <a:solidFill>
                  <a:srgbClr val="001D4B"/>
                </a:solidFill>
              </a:rPr>
              <a:t>Public </a:t>
            </a:r>
            <a:r>
              <a:rPr lang="de-DE" sz="2000" kern="0" dirty="0" err="1" smtClean="0">
                <a:solidFill>
                  <a:srgbClr val="001D4B"/>
                </a:solidFill>
              </a:rPr>
              <a:t>Health</a:t>
            </a:r>
            <a:r>
              <a:rPr lang="de-DE" sz="2000" kern="0" dirty="0" smtClean="0">
                <a:solidFill>
                  <a:srgbClr val="001D4B"/>
                </a:solidFill>
              </a:rPr>
              <a:t/>
            </a:r>
            <a:br>
              <a:rPr lang="de-DE" sz="2000" kern="0" dirty="0" smtClean="0">
                <a:solidFill>
                  <a:srgbClr val="001D4B"/>
                </a:solidFill>
              </a:rPr>
            </a:br>
            <a:r>
              <a:rPr lang="de-DE" sz="2000" kern="0" dirty="0" smtClean="0">
                <a:solidFill>
                  <a:srgbClr val="001D4B"/>
                </a:solidFill>
              </a:rPr>
              <a:t>(Blockseminar)</a:t>
            </a:r>
            <a:endParaRPr lang="de-DE" sz="2000" kern="0" dirty="0">
              <a:solidFill>
                <a:srgbClr val="001D4B"/>
              </a:solidFill>
            </a:endParaRPr>
          </a:p>
          <a:p>
            <a:pPr>
              <a:defRPr/>
            </a:pPr>
            <a:endParaRPr lang="de-DE" sz="2000" kern="0" dirty="0">
              <a:solidFill>
                <a:srgbClr val="001D4B"/>
              </a:solidFill>
            </a:endParaRPr>
          </a:p>
          <a:p>
            <a:pPr>
              <a:defRPr/>
            </a:pPr>
            <a:r>
              <a:rPr lang="de-DE" sz="2000" kern="0" dirty="0" smtClean="0">
                <a:solidFill>
                  <a:srgbClr val="001D4B"/>
                </a:solidFill>
              </a:rPr>
              <a:t>Prof. Dr</a:t>
            </a:r>
            <a:r>
              <a:rPr lang="de-DE" sz="2000" kern="0" dirty="0" smtClean="0">
                <a:solidFill>
                  <a:srgbClr val="001D4B"/>
                </a:solidFill>
              </a:rPr>
              <a:t>. Lars Fritzsche</a:t>
            </a:r>
            <a:br>
              <a:rPr lang="de-DE" sz="2000" kern="0" dirty="0" smtClean="0">
                <a:solidFill>
                  <a:srgbClr val="001D4B"/>
                </a:solidFill>
              </a:rPr>
            </a:br>
            <a:r>
              <a:rPr lang="de-DE" sz="2000" b="0" kern="0" dirty="0">
                <a:solidFill>
                  <a:srgbClr val="001D4B"/>
                </a:solidFill>
              </a:rPr>
              <a:t>(Fachbereichsleiter </a:t>
            </a:r>
            <a:r>
              <a:rPr lang="de-DE" sz="2000" b="0" kern="0" dirty="0" smtClean="0">
                <a:solidFill>
                  <a:srgbClr val="001D4B"/>
                </a:solidFill>
              </a:rPr>
              <a:t>Ergonomie, </a:t>
            </a:r>
            <a:endParaRPr lang="de-DE" sz="2000" b="0" kern="0" dirty="0">
              <a:solidFill>
                <a:srgbClr val="001D4B"/>
              </a:solidFill>
            </a:endParaRPr>
          </a:p>
          <a:p>
            <a:pPr>
              <a:defRPr/>
            </a:pPr>
            <a:r>
              <a:rPr lang="de-DE" sz="2000" b="0" kern="0" dirty="0" smtClean="0">
                <a:solidFill>
                  <a:srgbClr val="001D4B"/>
                </a:solidFill>
              </a:rPr>
              <a:t> </a:t>
            </a:r>
            <a:r>
              <a:rPr lang="de-DE" sz="2000" b="0" kern="0" dirty="0" err="1" smtClean="0">
                <a:solidFill>
                  <a:srgbClr val="001D4B"/>
                </a:solidFill>
              </a:rPr>
              <a:t>imk</a:t>
            </a:r>
            <a:r>
              <a:rPr lang="de-DE" sz="2000" b="0" kern="0" dirty="0" smtClean="0">
                <a:solidFill>
                  <a:srgbClr val="001D4B"/>
                </a:solidFill>
              </a:rPr>
              <a:t> </a:t>
            </a:r>
            <a:r>
              <a:rPr lang="de-DE" sz="2000" b="0" kern="0" dirty="0" err="1">
                <a:solidFill>
                  <a:srgbClr val="001D4B"/>
                </a:solidFill>
              </a:rPr>
              <a:t>automotive</a:t>
            </a:r>
            <a:r>
              <a:rPr lang="de-DE" sz="2000" b="0" kern="0" dirty="0">
                <a:solidFill>
                  <a:srgbClr val="001D4B"/>
                </a:solidFill>
              </a:rPr>
              <a:t> </a:t>
            </a:r>
            <a:r>
              <a:rPr lang="de-DE" sz="2000" b="0" kern="0" dirty="0" smtClean="0">
                <a:solidFill>
                  <a:srgbClr val="001D4B"/>
                </a:solidFill>
              </a:rPr>
              <a:t>GmbH)</a:t>
            </a:r>
            <a:endParaRPr lang="de-DE" sz="2000" kern="0" dirty="0">
              <a:solidFill>
                <a:srgbClr val="001D4B"/>
              </a:solidFill>
            </a:endParaRPr>
          </a:p>
        </p:txBody>
      </p:sp>
      <p:pic>
        <p:nvPicPr>
          <p:cNvPr id="10" name="Picture 2" descr="C:\Users\larsf\Documents\FB Ergonomie\Vorstellung FB-Ergo\Bilder\Lars_Fritzsche.jpg"/>
          <p:cNvPicPr>
            <a:picLocks noChangeAspect="1" noChangeArrowheads="1"/>
          </p:cNvPicPr>
          <p:nvPr/>
        </p:nvPicPr>
        <p:blipFill>
          <a:blip r:embed="rId2"/>
          <a:srcRect l="3357" t="6790" b="18961"/>
          <a:stretch>
            <a:fillRect/>
          </a:stretch>
        </p:blipFill>
        <p:spPr bwMode="auto">
          <a:xfrm>
            <a:off x="395288" y="3133576"/>
            <a:ext cx="1938877" cy="223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bohne\Downloads\mercury-thermometer-and-a-snowflak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999" y="129419"/>
            <a:ext cx="912489" cy="91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1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D_Master">
  <a:themeElements>
    <a:clrScheme name="TUD_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D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TUD_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_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TUD_Master</Template>
  <TotalTime>0</TotalTime>
  <Words>38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Microsoft Sans Serif</vt:lpstr>
      <vt:lpstr>Times New Roman</vt:lpstr>
      <vt:lpstr>Verdana</vt:lpstr>
      <vt:lpstr>TUD_Master</vt:lpstr>
      <vt:lpstr>PowerPoint-Präsentation</vt:lpstr>
    </vt:vector>
  </TitlesOfParts>
  <Company>TUD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Verhandlungsautonomie und Eigenverantwortung  für innovatives Handeln in gesunden Organisationen  - Promotionsvorhaben -</dc:title>
  <dc:creator>huettges</dc:creator>
  <cp:lastModifiedBy>Lars Fritzsche</cp:lastModifiedBy>
  <cp:revision>155</cp:revision>
  <cp:lastPrinted>2015-10-01T10:31:51Z</cp:lastPrinted>
  <dcterms:created xsi:type="dcterms:W3CDTF">2006-05-31T11:49:59Z</dcterms:created>
  <dcterms:modified xsi:type="dcterms:W3CDTF">2018-09-14T21:18:10Z</dcterms:modified>
</cp:coreProperties>
</file>