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9" r:id="rId1"/>
    <p:sldMasterId id="2147483693" r:id="rId2"/>
    <p:sldMasterId id="2147483695" r:id="rId3"/>
  </p:sldMasterIdLst>
  <p:notesMasterIdLst>
    <p:notesMasterId r:id="rId5"/>
  </p:notesMasterIdLst>
  <p:handoutMasterIdLst>
    <p:handoutMasterId r:id="rId6"/>
  </p:handoutMasterIdLst>
  <p:sldIdLst>
    <p:sldId id="279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Roboto Condensed" panose="020B0604020202020204" charset="0"/>
      <p:regular r:id="rId13"/>
      <p:bold r:id="rId14"/>
    </p:embeddedFont>
    <p:embeddedFont>
      <p:font typeface="Roboto Condensed Light" panose="020B0604020202020204" charset="0"/>
      <p:regular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F87"/>
    <a:srgbClr val="31818C"/>
    <a:srgbClr val="E0EDEF"/>
    <a:srgbClr val="AFCC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/>
    <p:restoredTop sz="96327"/>
  </p:normalViewPr>
  <p:slideViewPr>
    <p:cSldViewPr snapToGrid="0" snapToObjects="1" showGuides="1">
      <p:cViewPr varScale="1">
        <p:scale>
          <a:sx n="115" d="100"/>
          <a:sy n="115" d="100"/>
        </p:scale>
        <p:origin x="92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5" d="100"/>
          <a:sy n="155" d="100"/>
        </p:scale>
        <p:origin x="61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C796DB6-80A0-FC44-9299-62B5BF00C4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2457D1-FBBD-9842-8F39-D1FCE6D51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3D47E-8E84-214F-8435-BF09E423A5AF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CF6148-8DB2-DE4C-B5D5-D9F5ADBE36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E97E23-9CBC-794B-AA5D-691281322F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CA73-7A6D-E946-B0AD-20170DA767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24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AC446-18B2-7D4A-9109-CEF33ECEFC47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1EF7E-BF8D-0D42-886C-4A4EBCC246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40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1EF7E-BF8D-0D42-886C-4A4EBCC246F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58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B1DB914-ED9B-03DE-869E-121FE2AFBA5F}"/>
              </a:ext>
            </a:extLst>
          </p:cNvPr>
          <p:cNvGrpSpPr/>
          <p:nvPr userDrawn="1"/>
        </p:nvGrpSpPr>
        <p:grpSpPr>
          <a:xfrm>
            <a:off x="1699347" y="2488422"/>
            <a:ext cx="8793306" cy="1881155"/>
            <a:chOff x="641479" y="634481"/>
            <a:chExt cx="8793306" cy="1881155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F21D528-2040-2903-27B7-F08A9C6B94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641479" y="634481"/>
              <a:ext cx="2198326" cy="1881155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87D791E0-C43A-D954-B2EC-39A557CB3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839806" y="634481"/>
              <a:ext cx="2198327" cy="1881155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9460C4A9-E725-1A85-93D0-E301FF5F6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038133" y="634481"/>
              <a:ext cx="2198327" cy="188115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2A21C89A-BC0B-68ED-8DFA-1C389BA6E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7236459" y="634481"/>
              <a:ext cx="2198326" cy="1881154"/>
            </a:xfrm>
            <a:prstGeom prst="rect">
              <a:avLst/>
            </a:prstGeom>
          </p:spPr>
        </p:pic>
      </p:grp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B6AEF6E7-A634-B88A-CBB3-C82CECD23F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2720" y="6366970"/>
            <a:ext cx="2198326" cy="25219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200" b="0" i="1" spc="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/>
              <a:t>Icons, die verwendet werden dürfen</a:t>
            </a:r>
          </a:p>
        </p:txBody>
      </p:sp>
    </p:spTree>
    <p:extLst>
      <p:ext uri="{BB962C8B-B14F-4D97-AF65-F5344CB8AC3E}">
        <p14:creationId xmlns:p14="http://schemas.microsoft.com/office/powerpoint/2010/main" val="37485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BC22856-807C-97F4-1FE6-99DE99494E94}"/>
              </a:ext>
            </a:extLst>
          </p:cNvPr>
          <p:cNvGrpSpPr/>
          <p:nvPr userDrawn="1"/>
        </p:nvGrpSpPr>
        <p:grpSpPr>
          <a:xfrm>
            <a:off x="0" y="0"/>
            <a:ext cx="12192000" cy="6873968"/>
            <a:chOff x="0" y="0"/>
            <a:chExt cx="12192000" cy="6873968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BDF80BB-A6DC-ACC4-A754-0588C58AB776}"/>
                </a:ext>
              </a:extLst>
            </p:cNvPr>
            <p:cNvGrpSpPr/>
            <p:nvPr userDrawn="1"/>
          </p:nvGrpSpPr>
          <p:grpSpPr>
            <a:xfrm>
              <a:off x="0" y="6283934"/>
              <a:ext cx="12192000" cy="590034"/>
              <a:chOff x="0" y="6283934"/>
              <a:chExt cx="12192000" cy="590034"/>
            </a:xfrm>
          </p:grpSpPr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25B6983B-29E7-B928-4823-D83BD01F48D7}"/>
                  </a:ext>
                </a:extLst>
              </p:cNvPr>
              <p:cNvSpPr/>
              <p:nvPr userDrawn="1"/>
            </p:nvSpPr>
            <p:spPr>
              <a:xfrm>
                <a:off x="0" y="6283934"/>
                <a:ext cx="12192000" cy="581201"/>
              </a:xfrm>
              <a:prstGeom prst="rect">
                <a:avLst/>
              </a:prstGeom>
              <a:solidFill>
                <a:srgbClr val="E0E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CC6E70EA-C98A-5DDB-971B-FEDE9AD63B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8720"/>
              <a:stretch/>
            </p:blipFill>
            <p:spPr>
              <a:xfrm>
                <a:off x="342900" y="6299904"/>
                <a:ext cx="1195320" cy="574064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7BB27361-C864-4866-DA74-CB4EB2199876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298222"/>
              <a:chOff x="0" y="0"/>
              <a:chExt cx="12192000" cy="1298222"/>
            </a:xfrm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416F5483-82B8-21D8-10AD-54154F22A73F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12982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3" name="Grafik 32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FC800EF9-0093-E9D0-E07A-CE9B7F4A8A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42900" y="217488"/>
                <a:ext cx="3034210" cy="868743"/>
              </a:xfrm>
              <a:prstGeom prst="rect">
                <a:avLst/>
              </a:prstGeom>
            </p:spPr>
          </p:pic>
          <p:pic>
            <p:nvPicPr>
              <p:cNvPr id="34" name="Grafik 33" descr="Ein Bild, das Text, Vektorgrafiken, ClipArt enthält.&#10;&#10;Automatisch generierte Beschreibung">
                <a:extLst>
                  <a:ext uri="{FF2B5EF4-FFF2-40B4-BE49-F238E27FC236}">
                    <a16:creationId xmlns:a16="http://schemas.microsoft.com/office/drawing/2014/main" id="{39731301-BFAE-A126-3D0E-0D7609DE956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b="231"/>
              <a:stretch/>
            </p:blipFill>
            <p:spPr>
              <a:xfrm>
                <a:off x="3527234" y="0"/>
                <a:ext cx="4273616" cy="1298222"/>
              </a:xfrm>
              <a:prstGeom prst="rect">
                <a:avLst/>
              </a:prstGeom>
            </p:spPr>
          </p:pic>
        </p:grpSp>
      </p:grpSp>
      <p:sp>
        <p:nvSpPr>
          <p:cNvPr id="38" name="Bildplatzhalter 3">
            <a:extLst>
              <a:ext uri="{FF2B5EF4-FFF2-40B4-BE49-F238E27FC236}">
                <a16:creationId xmlns:a16="http://schemas.microsoft.com/office/drawing/2014/main" id="{A1F63F44-5B8A-E230-1353-3DF03703E8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2533" y="217488"/>
            <a:ext cx="3818466" cy="86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Partner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9EC53D1-C4C4-68F8-C345-45ADDACD06F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0617200" y="6299904"/>
            <a:ext cx="736600" cy="558096"/>
          </a:xfrm>
          <a:prstGeom prst="rect">
            <a:avLst/>
          </a:prstGeom>
        </p:spPr>
        <p:txBody>
          <a:bodyPr/>
          <a:lstStyle/>
          <a:p>
            <a:fld id="{428898DD-5377-D546-8716-7889230FE2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99365803-8547-8474-A724-5928287093F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2339999" y="6299904"/>
            <a:ext cx="8090933" cy="558095"/>
          </a:xfrm>
        </p:spPr>
        <p:txBody>
          <a:bodyPr/>
          <a:lstStyle/>
          <a:p>
            <a:r>
              <a:rPr lang="de-DE" dirty="0"/>
              <a:t>Autor, Referent  |  Konferenz mit einem normal langem Titel  |  </a:t>
            </a:r>
            <a:fld id="{24829B1A-FDDA-DD4F-9FDE-932C67358C5E}" type="datetime2">
              <a:rPr lang="de-DE" smtClean="0"/>
              <a:pPr/>
              <a:t>Donnerstag, 12. Oktober 2023</a:t>
            </a:fld>
            <a:endParaRPr lang="de-DE" dirty="0"/>
          </a:p>
        </p:txBody>
      </p:sp>
      <p:sp>
        <p:nvSpPr>
          <p:cNvPr id="35" name="Textplatzhalter 14">
            <a:extLst>
              <a:ext uri="{FF2B5EF4-FFF2-40B4-BE49-F238E27FC236}">
                <a16:creationId xmlns:a16="http://schemas.microsoft.com/office/drawing/2014/main" id="{AB0C4CED-FD36-19F3-706B-48F0484E34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339975" y="2549972"/>
            <a:ext cx="9305925" cy="35337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B0BD5C1-5B13-F7B8-52D7-7C8F1842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9245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EF52090-7F5E-3BFF-BA31-F9AFA5472801}"/>
              </a:ext>
            </a:extLst>
          </p:cNvPr>
          <p:cNvSpPr/>
          <p:nvPr userDrawn="1"/>
        </p:nvSpPr>
        <p:spPr>
          <a:xfrm>
            <a:off x="0" y="0"/>
            <a:ext cx="12192000" cy="1298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1B8FD9-123F-DDB8-977D-DCBCDE90F1F1}"/>
              </a:ext>
            </a:extLst>
          </p:cNvPr>
          <p:cNvSpPr/>
          <p:nvPr userDrawn="1"/>
        </p:nvSpPr>
        <p:spPr>
          <a:xfrm>
            <a:off x="0" y="1298222"/>
            <a:ext cx="12192000" cy="55597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2FE1B972-0097-982B-9B43-5D571C0777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2533" y="217488"/>
            <a:ext cx="3818466" cy="86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Logo Partner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4EC7FC-71EF-B3B4-D562-944E082F5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002" y="70298"/>
            <a:ext cx="2675466" cy="1172871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8B19DEE-202F-13DE-97A2-5F931F1D7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1306"/>
          <a:stretch/>
        </p:blipFill>
        <p:spPr>
          <a:xfrm>
            <a:off x="233539" y="81588"/>
            <a:ext cx="3186994" cy="108340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A857F32-D92D-7296-8C54-A6A9149EF8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9867" y="1298222"/>
            <a:ext cx="6042133" cy="5559778"/>
          </a:xfrm>
          <a:prstGeom prst="rect">
            <a:avLst/>
          </a:prstGeom>
        </p:spPr>
      </p:pic>
      <p:sp>
        <p:nvSpPr>
          <p:cNvPr id="18" name="Textplatzhalter 24">
            <a:extLst>
              <a:ext uri="{FF2B5EF4-FFF2-40B4-BE49-F238E27FC236}">
                <a16:creationId xmlns:a16="http://schemas.microsoft.com/office/drawing/2014/main" id="{E1506C2C-3243-9735-CF67-EFDF0B1DD0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337" y="5874107"/>
            <a:ext cx="5885663" cy="589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b="0" i="0" spc="3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Referentin, Ort</a:t>
            </a:r>
            <a:br>
              <a:rPr lang="de-DE" dirty="0"/>
            </a:br>
            <a:r>
              <a:rPr lang="de-DE" dirty="0"/>
              <a:t>Hochschule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E5BB3A15-A0C6-6D11-BFEB-1EB9CF073C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2337" y="2698391"/>
            <a:ext cx="5886450" cy="13279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400" b="1" i="0" cap="all" spc="30" baseline="0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D8F4FD5E-577F-4A8E-F8DC-DE53787196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2337" y="4159609"/>
            <a:ext cx="5886450" cy="1581271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20" baseline="0">
                <a:solidFill>
                  <a:srgbClr val="AFCC46"/>
                </a:solidFill>
              </a:defRPr>
            </a:lvl1pPr>
            <a:lvl2pPr>
              <a:defRPr sz="1800" spc="20" baseline="0">
                <a:solidFill>
                  <a:srgbClr val="AFCC46"/>
                </a:solidFill>
              </a:defRPr>
            </a:lvl2pPr>
            <a:lvl3pPr>
              <a:defRPr sz="1800" spc="20" baseline="0">
                <a:solidFill>
                  <a:srgbClr val="AFCC46"/>
                </a:solidFill>
              </a:defRPr>
            </a:lvl3pPr>
            <a:lvl4pPr>
              <a:defRPr sz="1800" spc="20" baseline="0">
                <a:solidFill>
                  <a:srgbClr val="AFCC46"/>
                </a:solidFill>
              </a:defRPr>
            </a:lvl4pPr>
            <a:lvl5pPr>
              <a:defRPr sz="1800" spc="20" baseline="0">
                <a:solidFill>
                  <a:srgbClr val="AFCC46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001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18C2A1C-CFB5-470D-5A41-CC277089B505}"/>
              </a:ext>
            </a:extLst>
          </p:cNvPr>
          <p:cNvGrpSpPr/>
          <p:nvPr userDrawn="1"/>
        </p:nvGrpSpPr>
        <p:grpSpPr>
          <a:xfrm>
            <a:off x="0" y="0"/>
            <a:ext cx="12192000" cy="6873968"/>
            <a:chOff x="0" y="0"/>
            <a:chExt cx="12192000" cy="6873968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8E30887-C918-FE45-B27F-FBD407B45258}"/>
                </a:ext>
              </a:extLst>
            </p:cNvPr>
            <p:cNvGrpSpPr/>
            <p:nvPr userDrawn="1"/>
          </p:nvGrpSpPr>
          <p:grpSpPr>
            <a:xfrm>
              <a:off x="0" y="6283934"/>
              <a:ext cx="12192000" cy="590034"/>
              <a:chOff x="0" y="6283934"/>
              <a:chExt cx="12192000" cy="590034"/>
            </a:xfrm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DF1830AE-A2D0-EAFE-E193-BE27D5606D8B}"/>
                  </a:ext>
                </a:extLst>
              </p:cNvPr>
              <p:cNvSpPr/>
              <p:nvPr userDrawn="1"/>
            </p:nvSpPr>
            <p:spPr>
              <a:xfrm>
                <a:off x="0" y="6283934"/>
                <a:ext cx="12192000" cy="581201"/>
              </a:xfrm>
              <a:prstGeom prst="rect">
                <a:avLst/>
              </a:prstGeom>
              <a:solidFill>
                <a:srgbClr val="E0E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C798AAAA-0258-0C25-113B-6EDF480F169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8720"/>
              <a:stretch/>
            </p:blipFill>
            <p:spPr>
              <a:xfrm>
                <a:off x="342900" y="6299904"/>
                <a:ext cx="1195320" cy="574064"/>
              </a:xfrm>
              <a:prstGeom prst="rect">
                <a:avLst/>
              </a:prstGeom>
            </p:spPr>
          </p:pic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C1C7DE24-7E04-AF73-13EE-37FB7BC3FD6C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298222"/>
              <a:chOff x="0" y="0"/>
              <a:chExt cx="12192000" cy="1298222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E65B16BF-446B-6C97-6F6B-C858736AA71E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129822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2" name="Grafik 21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E033D2FE-4AF0-D724-4D00-F0CD329DCCF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42900" y="217488"/>
                <a:ext cx="3034210" cy="868743"/>
              </a:xfrm>
              <a:prstGeom prst="rect">
                <a:avLst/>
              </a:prstGeom>
            </p:spPr>
          </p:pic>
          <p:pic>
            <p:nvPicPr>
              <p:cNvPr id="26" name="Grafik 25" descr="Ein Bild, das Text, Vektorgrafiken, ClipArt enthält.&#10;&#10;Automatisch generierte Beschreibung">
                <a:extLst>
                  <a:ext uri="{FF2B5EF4-FFF2-40B4-BE49-F238E27FC236}">
                    <a16:creationId xmlns:a16="http://schemas.microsoft.com/office/drawing/2014/main" id="{4873CE57-306F-C996-6C8B-4B076667318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b="231"/>
              <a:stretch/>
            </p:blipFill>
            <p:spPr>
              <a:xfrm>
                <a:off x="3527234" y="0"/>
                <a:ext cx="4273616" cy="1298222"/>
              </a:xfrm>
              <a:prstGeom prst="rect">
                <a:avLst/>
              </a:prstGeom>
            </p:spPr>
          </p:pic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7AA8845-977D-4140-85F2-668A7A28C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0000" y="1933200"/>
            <a:ext cx="9306000" cy="415653"/>
          </a:xfr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rgbClr val="AFCC46"/>
                </a:solidFill>
              </a:defRPr>
            </a:lvl1pPr>
          </a:lstStyle>
          <a:p>
            <a:r>
              <a:rPr lang="de-DE" dirty="0"/>
              <a:t>HL1: Folientitel, einzeilig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EA504ABE-0266-40B4-6D7C-C600B84DDD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2533" y="217488"/>
            <a:ext cx="3818466" cy="86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Partner</a:t>
            </a:r>
          </a:p>
        </p:txBody>
      </p:sp>
      <p:sp>
        <p:nvSpPr>
          <p:cNvPr id="45" name="Textplatzhalter 32">
            <a:extLst>
              <a:ext uri="{FF2B5EF4-FFF2-40B4-BE49-F238E27FC236}">
                <a16:creationId xmlns:a16="http://schemas.microsoft.com/office/drawing/2014/main" id="{5648878D-90C5-D19B-970F-12617E0B2D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40000" y="3128227"/>
            <a:ext cx="9304214" cy="29437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30" baseline="0">
                <a:solidFill>
                  <a:schemeClr val="tx1"/>
                </a:solidFill>
              </a:defRPr>
            </a:lvl1pPr>
            <a:lvl2pPr>
              <a:defRPr sz="1200" baseline="0">
                <a:solidFill>
                  <a:schemeClr val="tx1"/>
                </a:solidFill>
              </a:defRPr>
            </a:lvl2pPr>
            <a:lvl3pPr>
              <a:defRPr sz="1200" baseline="0">
                <a:solidFill>
                  <a:schemeClr val="tx1"/>
                </a:solidFill>
              </a:defRPr>
            </a:lvl3pPr>
            <a:lvl4pPr>
              <a:defRPr sz="1200" baseline="0">
                <a:solidFill>
                  <a:schemeClr val="tx1"/>
                </a:solidFill>
              </a:defRPr>
            </a:lvl4pPr>
            <a:lvl5pP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Copy</a:t>
            </a:r>
          </a:p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C49094-AE8F-B1C4-91E3-284E9AEA70B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 dirty="0"/>
              <a:t>Autor, Referent  |  Konferenz mit einem normal langem Titel  |  </a:t>
            </a:r>
            <a:fld id="{24829B1A-FDDA-DD4F-9FDE-932C67358C5E}" type="datetime2">
              <a:rPr lang="de-DE" smtClean="0"/>
              <a:pPr/>
              <a:t>Donnerstag, 12. Oktober 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CEA060-61E8-5EBA-9CCE-85BF5D0544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28898DD-5377-D546-8716-7889230FE2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8B202CE-7E9D-1E11-5230-627813108A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40000" y="2535534"/>
            <a:ext cx="9306000" cy="41565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200" spc="20" baseline="0">
                <a:solidFill>
                  <a:srgbClr val="31818C"/>
                </a:solidFill>
              </a:defRPr>
            </a:lvl1pPr>
          </a:lstStyle>
          <a:p>
            <a:r>
              <a:rPr lang="de-DE" sz="2000" dirty="0">
                <a:solidFill>
                  <a:srgbClr val="31818C"/>
                </a:solidFill>
              </a:rPr>
              <a:t>HL 2: 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09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AB0CA4A-02A0-6D66-05D6-567C6FCE0E23}"/>
              </a:ext>
            </a:extLst>
          </p:cNvPr>
          <p:cNvGrpSpPr/>
          <p:nvPr userDrawn="1"/>
        </p:nvGrpSpPr>
        <p:grpSpPr>
          <a:xfrm>
            <a:off x="0" y="0"/>
            <a:ext cx="12192000" cy="6873968"/>
            <a:chOff x="0" y="0"/>
            <a:chExt cx="12192000" cy="6873968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9ED6FB18-D62D-59E6-2463-A8F2A477DCD9}"/>
                </a:ext>
              </a:extLst>
            </p:cNvPr>
            <p:cNvGrpSpPr/>
            <p:nvPr userDrawn="1"/>
          </p:nvGrpSpPr>
          <p:grpSpPr>
            <a:xfrm>
              <a:off x="0" y="6283934"/>
              <a:ext cx="12192000" cy="590034"/>
              <a:chOff x="0" y="6283934"/>
              <a:chExt cx="12192000" cy="590034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F53DF9D0-C71D-055D-9C13-1A2144C3C5AE}"/>
                  </a:ext>
                </a:extLst>
              </p:cNvPr>
              <p:cNvSpPr/>
              <p:nvPr userDrawn="1"/>
            </p:nvSpPr>
            <p:spPr>
              <a:xfrm>
                <a:off x="0" y="6283934"/>
                <a:ext cx="12192000" cy="581201"/>
              </a:xfrm>
              <a:prstGeom prst="rect">
                <a:avLst/>
              </a:prstGeom>
              <a:solidFill>
                <a:srgbClr val="E0E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7" name="Grafik 26">
                <a:extLst>
                  <a:ext uri="{FF2B5EF4-FFF2-40B4-BE49-F238E27FC236}">
                    <a16:creationId xmlns:a16="http://schemas.microsoft.com/office/drawing/2014/main" id="{461690A6-32E7-CDC3-8397-E3A1D43077C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8720"/>
              <a:stretch/>
            </p:blipFill>
            <p:spPr>
              <a:xfrm>
                <a:off x="342900" y="6299904"/>
                <a:ext cx="1195320" cy="574064"/>
              </a:xfrm>
              <a:prstGeom prst="rect">
                <a:avLst/>
              </a:prstGeom>
            </p:spPr>
          </p:pic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E7A864C5-33E2-CD16-582C-6F89246A271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298222"/>
              <a:chOff x="0" y="0"/>
              <a:chExt cx="12192000" cy="1298222"/>
            </a:xfrm>
          </p:grpSpPr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D940BADF-D971-1CE7-3872-11CF28216496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129822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3" name="Grafik 22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D8A2EE0B-544D-7C61-BCA3-B003511D84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42900" y="217488"/>
                <a:ext cx="3034210" cy="868743"/>
              </a:xfrm>
              <a:prstGeom prst="rect">
                <a:avLst/>
              </a:prstGeom>
            </p:spPr>
          </p:pic>
          <p:pic>
            <p:nvPicPr>
              <p:cNvPr id="24" name="Grafik 23" descr="Ein Bild, das Text, Vektorgrafiken, ClipArt enthält.&#10;&#10;Automatisch generierte Beschreibung">
                <a:extLst>
                  <a:ext uri="{FF2B5EF4-FFF2-40B4-BE49-F238E27FC236}">
                    <a16:creationId xmlns:a16="http://schemas.microsoft.com/office/drawing/2014/main" id="{8CBE1B84-6E27-08D1-DC47-12638E56F71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b="231"/>
              <a:stretch/>
            </p:blipFill>
            <p:spPr>
              <a:xfrm>
                <a:off x="3527234" y="0"/>
                <a:ext cx="4273616" cy="1298222"/>
              </a:xfrm>
              <a:prstGeom prst="rect">
                <a:avLst/>
              </a:prstGeom>
            </p:spPr>
          </p:pic>
        </p:grpSp>
      </p:grpSp>
      <p:sp>
        <p:nvSpPr>
          <p:cNvPr id="20" name="Textplatzhalter 20">
            <a:extLst>
              <a:ext uri="{FF2B5EF4-FFF2-40B4-BE49-F238E27FC236}">
                <a16:creationId xmlns:a16="http://schemas.microsoft.com/office/drawing/2014/main" id="{704CF8CC-B5E4-8E75-3534-2FAC621047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000" y="3128227"/>
            <a:ext cx="9304214" cy="306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aseline="0">
                <a:solidFill>
                  <a:srgbClr val="AFCC46"/>
                </a:solidFill>
              </a:defRPr>
            </a:lvl1pPr>
          </a:lstStyle>
          <a:p>
            <a:r>
              <a:rPr lang="de-DE" dirty="0">
                <a:effectLst/>
                <a:latin typeface="Roboto Condensed Light" panose="02000000000000000000" pitchFamily="2" charset="0"/>
              </a:rPr>
              <a:t>HL 3: Titel</a:t>
            </a:r>
            <a:endParaRPr lang="de-DE" dirty="0"/>
          </a:p>
        </p:txBody>
      </p:sp>
      <p:sp>
        <p:nvSpPr>
          <p:cNvPr id="49" name="Textplatzhalter 46">
            <a:extLst>
              <a:ext uri="{FF2B5EF4-FFF2-40B4-BE49-F238E27FC236}">
                <a16:creationId xmlns:a16="http://schemas.microsoft.com/office/drawing/2014/main" id="{1BD55B6B-E4B5-BCA5-41A4-A7F8C5E6BA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39975" y="4276456"/>
            <a:ext cx="9304338" cy="306000"/>
          </a:xfrm>
        </p:spPr>
        <p:txBody>
          <a:bodyPr lIns="0" tIns="0" rIns="0" bIns="0" anchor="ctr" anchorCtr="0">
            <a:noAutofit/>
          </a:bodyPr>
          <a:lstStyle>
            <a:lvl1pPr>
              <a:defRPr sz="1300" b="1" i="0" baseline="0">
                <a:solidFill>
                  <a:srgbClr val="AFCC46"/>
                </a:solidFill>
              </a:defRPr>
            </a:lvl1pPr>
            <a:lvl2pPr>
              <a:defRPr sz="1200" b="1" i="0" baseline="0">
                <a:solidFill>
                  <a:srgbClr val="AFCC46"/>
                </a:solidFill>
              </a:defRPr>
            </a:lvl2pPr>
            <a:lvl3pPr>
              <a:defRPr sz="1200" b="1" i="0" baseline="0">
                <a:solidFill>
                  <a:srgbClr val="AFCC46"/>
                </a:solidFill>
              </a:defRPr>
            </a:lvl3pPr>
            <a:lvl4pPr>
              <a:defRPr sz="1200" b="1" i="0" baseline="0">
                <a:solidFill>
                  <a:srgbClr val="AFCC46"/>
                </a:solidFill>
              </a:defRPr>
            </a:lvl4pPr>
            <a:lvl5pPr>
              <a:defRPr sz="1200" b="1" i="0" baseline="0">
                <a:solidFill>
                  <a:srgbClr val="AFCC46"/>
                </a:solidFill>
              </a:defRPr>
            </a:lvl5pPr>
          </a:lstStyle>
          <a:p>
            <a:pPr lvl="0"/>
            <a:r>
              <a:rPr lang="de-DE" dirty="0"/>
              <a:t>HL 4: Titel</a:t>
            </a:r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1F6DF69A-17DE-8024-29D6-D0DABE66372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39975" y="3538456"/>
            <a:ext cx="9304213" cy="590033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200" spc="3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Copy</a:t>
            </a:r>
          </a:p>
        </p:txBody>
      </p:sp>
      <p:sp>
        <p:nvSpPr>
          <p:cNvPr id="16" name="Textplatzhalter 27">
            <a:extLst>
              <a:ext uri="{FF2B5EF4-FFF2-40B4-BE49-F238E27FC236}">
                <a16:creationId xmlns:a16="http://schemas.microsoft.com/office/drawing/2014/main" id="{4CBA7432-6966-FFAF-8570-B0840F5395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39975" y="4687544"/>
            <a:ext cx="9304213" cy="590033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200" spc="3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Copy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41BB7D-DAA8-B68D-282C-BE164B8792C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8898DD-5377-D546-8716-7889230FE2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0CC49E79-7FD8-3912-E60B-7815764697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339999" y="6299904"/>
            <a:ext cx="8090933" cy="558095"/>
          </a:xfrm>
        </p:spPr>
        <p:txBody>
          <a:bodyPr/>
          <a:lstStyle/>
          <a:p>
            <a:r>
              <a:rPr lang="de-DE" dirty="0"/>
              <a:t>Autor, Referent  |  Konferenz mit einem normal langem Titel  |  </a:t>
            </a:r>
            <a:fld id="{24829B1A-FDDA-DD4F-9FDE-932C67358C5E}" type="datetime2">
              <a:rPr lang="de-DE" smtClean="0"/>
              <a:pPr/>
              <a:t>Donnerstag, 12. Oktober 2023</a:t>
            </a:fld>
            <a:endParaRPr lang="de-DE" dirty="0"/>
          </a:p>
        </p:txBody>
      </p:sp>
      <p:sp>
        <p:nvSpPr>
          <p:cNvPr id="28" name="Bildplatzhalter 3">
            <a:extLst>
              <a:ext uri="{FF2B5EF4-FFF2-40B4-BE49-F238E27FC236}">
                <a16:creationId xmlns:a16="http://schemas.microsoft.com/office/drawing/2014/main" id="{4386D31A-CBCB-2F96-6DDA-7243E7619C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2533" y="217488"/>
            <a:ext cx="3818466" cy="86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0188589-2A1A-AFFE-3193-842F58876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0000" y="1933200"/>
            <a:ext cx="9306000" cy="415653"/>
          </a:xfr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rgbClr val="AFCC46"/>
                </a:solidFill>
              </a:defRPr>
            </a:lvl1pPr>
          </a:lstStyle>
          <a:p>
            <a:r>
              <a:rPr lang="de-DE" dirty="0"/>
              <a:t>HL1: Folientitel, einzeilig</a:t>
            </a:r>
          </a:p>
        </p:txBody>
      </p:sp>
      <p:sp>
        <p:nvSpPr>
          <p:cNvPr id="30" name="Textplatzhalter 17">
            <a:extLst>
              <a:ext uri="{FF2B5EF4-FFF2-40B4-BE49-F238E27FC236}">
                <a16:creationId xmlns:a16="http://schemas.microsoft.com/office/drawing/2014/main" id="{939147FA-37A6-BF2C-CED0-CB6D69D559C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40000" y="2535534"/>
            <a:ext cx="9306000" cy="41565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200" spc="20" baseline="0">
                <a:solidFill>
                  <a:srgbClr val="31818C"/>
                </a:solidFill>
              </a:defRPr>
            </a:lvl1pPr>
          </a:lstStyle>
          <a:p>
            <a:r>
              <a:rPr lang="de-DE" sz="2000" dirty="0">
                <a:solidFill>
                  <a:srgbClr val="31818C"/>
                </a:solidFill>
              </a:rPr>
              <a:t>HL 2: 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00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ext und Anmerk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8752669-1A78-2C43-EEAA-A7CB56B66752}"/>
              </a:ext>
            </a:extLst>
          </p:cNvPr>
          <p:cNvGrpSpPr/>
          <p:nvPr userDrawn="1"/>
        </p:nvGrpSpPr>
        <p:grpSpPr>
          <a:xfrm>
            <a:off x="0" y="0"/>
            <a:ext cx="12192000" cy="6873968"/>
            <a:chOff x="0" y="0"/>
            <a:chExt cx="12192000" cy="6873968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3C00F1D-8990-F1AA-2B26-9C2320B53DCE}"/>
                </a:ext>
              </a:extLst>
            </p:cNvPr>
            <p:cNvGrpSpPr/>
            <p:nvPr userDrawn="1"/>
          </p:nvGrpSpPr>
          <p:grpSpPr>
            <a:xfrm>
              <a:off x="0" y="6283934"/>
              <a:ext cx="12192000" cy="590034"/>
              <a:chOff x="0" y="6283934"/>
              <a:chExt cx="12192000" cy="590034"/>
            </a:xfrm>
          </p:grpSpPr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CEBFA308-3D1E-3905-A26D-A6F10D18E31C}"/>
                  </a:ext>
                </a:extLst>
              </p:cNvPr>
              <p:cNvSpPr/>
              <p:nvPr userDrawn="1"/>
            </p:nvSpPr>
            <p:spPr>
              <a:xfrm>
                <a:off x="0" y="6283934"/>
                <a:ext cx="12192000" cy="581201"/>
              </a:xfrm>
              <a:prstGeom prst="rect">
                <a:avLst/>
              </a:prstGeom>
              <a:solidFill>
                <a:srgbClr val="E0E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EF6410C5-48C6-706E-87B9-C20891C147F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8720"/>
              <a:stretch/>
            </p:blipFill>
            <p:spPr>
              <a:xfrm>
                <a:off x="342900" y="6299904"/>
                <a:ext cx="1195320" cy="574064"/>
              </a:xfrm>
              <a:prstGeom prst="rect">
                <a:avLst/>
              </a:prstGeom>
            </p:spPr>
          </p:pic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A2309C93-1C63-58F5-E050-91835183EB4D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298222"/>
              <a:chOff x="0" y="0"/>
              <a:chExt cx="12192000" cy="1298222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BED8C3F0-E86E-9C08-31FD-E13B424532C5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129822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7" name="Grafik 26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D1B4BA32-7813-FCB9-EA0E-FA10638A15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42900" y="217488"/>
                <a:ext cx="3034210" cy="868743"/>
              </a:xfrm>
              <a:prstGeom prst="rect">
                <a:avLst/>
              </a:prstGeom>
            </p:spPr>
          </p:pic>
          <p:pic>
            <p:nvPicPr>
              <p:cNvPr id="29" name="Grafik 28" descr="Ein Bild, das Text, Vektorgrafiken, ClipArt enthält.&#10;&#10;Automatisch generierte Beschreibung">
                <a:extLst>
                  <a:ext uri="{FF2B5EF4-FFF2-40B4-BE49-F238E27FC236}">
                    <a16:creationId xmlns:a16="http://schemas.microsoft.com/office/drawing/2014/main" id="{93F3D529-43F0-B96E-E977-7E19CAAA577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b="231"/>
              <a:stretch/>
            </p:blipFill>
            <p:spPr>
              <a:xfrm>
                <a:off x="3527234" y="0"/>
                <a:ext cx="4273616" cy="1298222"/>
              </a:xfrm>
              <a:prstGeom prst="rect">
                <a:avLst/>
              </a:prstGeom>
            </p:spPr>
          </p:pic>
        </p:grpSp>
      </p:grp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22B31159-20B1-D494-AB44-E51AD9C5A2AA}"/>
              </a:ext>
            </a:extLst>
          </p:cNvPr>
          <p:cNvCxnSpPr>
            <a:cxnSpLocks/>
          </p:cNvCxnSpPr>
          <p:nvPr userDrawn="1"/>
        </p:nvCxnSpPr>
        <p:spPr>
          <a:xfrm>
            <a:off x="2117643" y="3787543"/>
            <a:ext cx="0" cy="2107057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4E49BB5C-BC4C-2F4E-5204-3E5A8907D6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662" y="3787543"/>
            <a:ext cx="1571625" cy="21215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000" spc="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Anmerkungen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20E0109-6045-269A-9654-CC57D58E094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8898DD-5377-D546-8716-7889230FE2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A08770D-D3BA-CF13-5A2B-C0C98E5890C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339999" y="6299904"/>
            <a:ext cx="8090933" cy="558095"/>
          </a:xfrm>
        </p:spPr>
        <p:txBody>
          <a:bodyPr/>
          <a:lstStyle/>
          <a:p>
            <a:r>
              <a:rPr lang="de-DE" dirty="0"/>
              <a:t>Autor, Referent  |  Konferenz mit einem normal langem Titel  |  </a:t>
            </a:r>
            <a:fld id="{24829B1A-FDDA-DD4F-9FDE-932C67358C5E}" type="datetime2">
              <a:rPr lang="de-DE" smtClean="0"/>
              <a:pPr/>
              <a:t>Donnerstag, 12. Oktober 2023</a:t>
            </a:fld>
            <a:endParaRPr lang="de-DE" dirty="0"/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C54876B2-EAC0-B446-98C4-38587CD580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2533" y="217488"/>
            <a:ext cx="3818466" cy="86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Partner</a:t>
            </a:r>
          </a:p>
        </p:txBody>
      </p:sp>
      <p:sp>
        <p:nvSpPr>
          <p:cNvPr id="37" name="Titel 3">
            <a:extLst>
              <a:ext uri="{FF2B5EF4-FFF2-40B4-BE49-F238E27FC236}">
                <a16:creationId xmlns:a16="http://schemas.microsoft.com/office/drawing/2014/main" id="{5862E41A-ED08-D0C6-6F92-B44EB2D34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0000" y="1933200"/>
            <a:ext cx="9306000" cy="1051188"/>
          </a:xfrm>
        </p:spPr>
        <p:txBody>
          <a:bodyPr>
            <a:noAutofit/>
          </a:bodyPr>
          <a:lstStyle/>
          <a:p>
            <a:r>
              <a:rPr lang="de-DE" dirty="0"/>
              <a:t>HL1: Folientitel,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8" name="Textplatzhalter 20">
            <a:extLst>
              <a:ext uri="{FF2B5EF4-FFF2-40B4-BE49-F238E27FC236}">
                <a16:creationId xmlns:a16="http://schemas.microsoft.com/office/drawing/2014/main" id="{90F96D9A-4236-93E4-9185-95CFC1C4E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000" y="3764384"/>
            <a:ext cx="9304214" cy="34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aseline="0">
                <a:solidFill>
                  <a:srgbClr val="AFCC46"/>
                </a:solidFill>
              </a:defRPr>
            </a:lvl1pPr>
          </a:lstStyle>
          <a:p>
            <a:r>
              <a:rPr lang="de-DE" dirty="0">
                <a:effectLst/>
                <a:latin typeface="Roboto Condensed Light" panose="02000000000000000000" pitchFamily="2" charset="0"/>
              </a:rPr>
              <a:t>HL 3: Titel</a:t>
            </a:r>
            <a:endParaRPr lang="de-DE" dirty="0"/>
          </a:p>
        </p:txBody>
      </p:sp>
      <p:sp>
        <p:nvSpPr>
          <p:cNvPr id="43" name="Textplatzhalter 17">
            <a:extLst>
              <a:ext uri="{FF2B5EF4-FFF2-40B4-BE49-F238E27FC236}">
                <a16:creationId xmlns:a16="http://schemas.microsoft.com/office/drawing/2014/main" id="{6C4628DE-3393-B749-5E0F-8462132C02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40000" y="3178455"/>
            <a:ext cx="9306000" cy="41565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200" spc="20" baseline="0">
                <a:solidFill>
                  <a:srgbClr val="31818C"/>
                </a:solidFill>
              </a:defRPr>
            </a:lvl1pPr>
          </a:lstStyle>
          <a:p>
            <a:r>
              <a:rPr lang="de-DE" sz="2000" dirty="0">
                <a:solidFill>
                  <a:srgbClr val="31818C"/>
                </a:solidFill>
              </a:rPr>
              <a:t>HL 2: Untertitel</a:t>
            </a:r>
            <a:endParaRPr lang="de-DE" dirty="0"/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CAA96828-BA8E-66F2-8A21-B431B99D33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39975" y="4196384"/>
            <a:ext cx="9304213" cy="590033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200" spc="3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Copy</a:t>
            </a:r>
          </a:p>
        </p:txBody>
      </p:sp>
      <p:sp>
        <p:nvSpPr>
          <p:cNvPr id="45" name="Textplatzhalter 27">
            <a:extLst>
              <a:ext uri="{FF2B5EF4-FFF2-40B4-BE49-F238E27FC236}">
                <a16:creationId xmlns:a16="http://schemas.microsoft.com/office/drawing/2014/main" id="{597AEFFB-A3F2-1731-42BF-DA8583D58C2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39975" y="5346404"/>
            <a:ext cx="9304213" cy="590033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200" spc="3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Copy</a:t>
            </a:r>
          </a:p>
        </p:txBody>
      </p:sp>
      <p:sp>
        <p:nvSpPr>
          <p:cNvPr id="46" name="Textplatzhalter 46">
            <a:extLst>
              <a:ext uri="{FF2B5EF4-FFF2-40B4-BE49-F238E27FC236}">
                <a16:creationId xmlns:a16="http://schemas.microsoft.com/office/drawing/2014/main" id="{9114B2EA-5CBE-8431-9EC6-0A51987DAD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39850" y="4938084"/>
            <a:ext cx="9304338" cy="306000"/>
          </a:xfrm>
        </p:spPr>
        <p:txBody>
          <a:bodyPr lIns="0" tIns="0" rIns="0" bIns="0" anchor="ctr" anchorCtr="0">
            <a:noAutofit/>
          </a:bodyPr>
          <a:lstStyle>
            <a:lvl1pPr>
              <a:defRPr sz="1300" b="1" i="0" baseline="0">
                <a:solidFill>
                  <a:srgbClr val="AFCC46"/>
                </a:solidFill>
              </a:defRPr>
            </a:lvl1pPr>
            <a:lvl2pPr>
              <a:defRPr sz="1200" b="1" i="0" baseline="0">
                <a:solidFill>
                  <a:srgbClr val="AFCC46"/>
                </a:solidFill>
              </a:defRPr>
            </a:lvl2pPr>
            <a:lvl3pPr>
              <a:defRPr sz="1200" b="1" i="0" baseline="0">
                <a:solidFill>
                  <a:srgbClr val="AFCC46"/>
                </a:solidFill>
              </a:defRPr>
            </a:lvl3pPr>
            <a:lvl4pPr>
              <a:defRPr sz="1200" b="1" i="0" baseline="0">
                <a:solidFill>
                  <a:srgbClr val="AFCC46"/>
                </a:solidFill>
              </a:defRPr>
            </a:lvl4pPr>
            <a:lvl5pPr>
              <a:defRPr sz="1200" b="1" i="0" baseline="0">
                <a:solidFill>
                  <a:srgbClr val="AFCC46"/>
                </a:solidFill>
              </a:defRPr>
            </a:lvl5pPr>
          </a:lstStyle>
          <a:p>
            <a:pPr lvl="0"/>
            <a:r>
              <a:rPr lang="de-DE" dirty="0"/>
              <a:t>HL 4: Titel</a:t>
            </a:r>
          </a:p>
        </p:txBody>
      </p:sp>
    </p:spTree>
    <p:extLst>
      <p:ext uri="{BB962C8B-B14F-4D97-AF65-F5344CB8AC3E}">
        <p14:creationId xmlns:p14="http://schemas.microsoft.com/office/powerpoint/2010/main" val="28538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AD6C78B-466A-5DB4-3667-86C51A084774}"/>
              </a:ext>
            </a:extLst>
          </p:cNvPr>
          <p:cNvGrpSpPr/>
          <p:nvPr userDrawn="1"/>
        </p:nvGrpSpPr>
        <p:grpSpPr>
          <a:xfrm>
            <a:off x="0" y="0"/>
            <a:ext cx="12192000" cy="6873968"/>
            <a:chOff x="0" y="0"/>
            <a:chExt cx="12192000" cy="6873968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29A38765-D158-192C-C656-E93052BFE9E3}"/>
                </a:ext>
              </a:extLst>
            </p:cNvPr>
            <p:cNvGrpSpPr/>
            <p:nvPr userDrawn="1"/>
          </p:nvGrpSpPr>
          <p:grpSpPr>
            <a:xfrm>
              <a:off x="0" y="6283934"/>
              <a:ext cx="12192000" cy="590034"/>
              <a:chOff x="0" y="6283934"/>
              <a:chExt cx="12192000" cy="590034"/>
            </a:xfrm>
          </p:grpSpPr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7CC34754-0110-906F-8DDE-8D545749DD9F}"/>
                  </a:ext>
                </a:extLst>
              </p:cNvPr>
              <p:cNvSpPr/>
              <p:nvPr userDrawn="1"/>
            </p:nvSpPr>
            <p:spPr>
              <a:xfrm>
                <a:off x="0" y="6283934"/>
                <a:ext cx="12192000" cy="581201"/>
              </a:xfrm>
              <a:prstGeom prst="rect">
                <a:avLst/>
              </a:prstGeom>
              <a:solidFill>
                <a:srgbClr val="E0E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C385A055-7EF1-EBEC-E93D-7130E866ECB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8720"/>
              <a:stretch/>
            </p:blipFill>
            <p:spPr>
              <a:xfrm>
                <a:off x="342900" y="6299904"/>
                <a:ext cx="1195320" cy="574064"/>
              </a:xfrm>
              <a:prstGeom prst="rect">
                <a:avLst/>
              </a:prstGeom>
            </p:spPr>
          </p:pic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EB4D3CB0-FF7E-F2D2-D64F-ED79B50928E0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298222"/>
              <a:chOff x="0" y="0"/>
              <a:chExt cx="12192000" cy="1298222"/>
            </a:xfrm>
          </p:grpSpPr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C581FACD-2762-F00A-15F0-1A18EAA35866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129822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4" name="Grafik 23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AEE88CBB-B3B0-1DC0-4844-A0C4113222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42900" y="217488"/>
                <a:ext cx="3034210" cy="868743"/>
              </a:xfrm>
              <a:prstGeom prst="rect">
                <a:avLst/>
              </a:prstGeom>
            </p:spPr>
          </p:pic>
          <p:pic>
            <p:nvPicPr>
              <p:cNvPr id="26" name="Grafik 25" descr="Ein Bild, das Text, Vektorgrafiken, ClipArt enthält.&#10;&#10;Automatisch generierte Beschreibung">
                <a:extLst>
                  <a:ext uri="{FF2B5EF4-FFF2-40B4-BE49-F238E27FC236}">
                    <a16:creationId xmlns:a16="http://schemas.microsoft.com/office/drawing/2014/main" id="{46C3A294-4E2C-EBF0-9BEF-F72153A02F7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b="231"/>
              <a:stretch/>
            </p:blipFill>
            <p:spPr>
              <a:xfrm>
                <a:off x="3527234" y="0"/>
                <a:ext cx="4273616" cy="1298222"/>
              </a:xfrm>
              <a:prstGeom prst="rect">
                <a:avLst/>
              </a:prstGeom>
            </p:spPr>
          </p:pic>
        </p:grpSp>
      </p:grp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FE55309-C1F6-443E-7B39-FDEE5873AA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4000" y="5269664"/>
            <a:ext cx="2834454" cy="7647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000" spc="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Bildunterschrift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D5C9756D-E48E-E0B5-C1F2-B3EDDBAC5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304925"/>
            <a:ext cx="4429125" cy="4978399"/>
          </a:xfrm>
          <a:prstGeom prst="rect">
            <a:avLst/>
          </a:prstGeom>
        </p:spPr>
        <p:txBody>
          <a:bodyPr lIns="0" anchor="ctr" anchorCtr="0"/>
          <a:lstStyle>
            <a:lvl1pPr algn="ctr"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DAE1236-ABF7-C603-1049-DF70BE99D78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28898DD-5377-D546-8716-7889230FE2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4291F376-6875-66BC-3B4B-6F1211F7698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339999" y="6299904"/>
            <a:ext cx="8090933" cy="558095"/>
          </a:xfrm>
        </p:spPr>
        <p:txBody>
          <a:bodyPr/>
          <a:lstStyle/>
          <a:p>
            <a:r>
              <a:rPr lang="de-DE" dirty="0"/>
              <a:t>Autor, Referent  |  Konferenz mit einem normal langem Titel  |  </a:t>
            </a:r>
            <a:fld id="{24829B1A-FDDA-DD4F-9FDE-932C67358C5E}" type="datetime2">
              <a:rPr lang="de-DE" smtClean="0"/>
              <a:pPr/>
              <a:t>Donnerstag, 12. Oktober 2023</a:t>
            </a:fld>
            <a:endParaRPr lang="de-DE" dirty="0"/>
          </a:p>
        </p:txBody>
      </p: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C161C2B9-72AB-A1E8-5263-26B500D843D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2533" y="217488"/>
            <a:ext cx="3818466" cy="86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Partner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B313007F-6B9B-11DA-EB5B-3AB8D41843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5990" y="3764384"/>
            <a:ext cx="6850010" cy="34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aseline="0">
                <a:solidFill>
                  <a:srgbClr val="AFCC46"/>
                </a:solidFill>
              </a:defRPr>
            </a:lvl1pPr>
          </a:lstStyle>
          <a:p>
            <a:r>
              <a:rPr lang="de-DE" dirty="0">
                <a:effectLst/>
                <a:latin typeface="Roboto Condensed Light" panose="02000000000000000000" pitchFamily="2" charset="0"/>
              </a:rPr>
              <a:t>HL 3: Titel</a:t>
            </a:r>
            <a:endParaRPr lang="de-DE" dirty="0"/>
          </a:p>
        </p:txBody>
      </p:sp>
      <p:sp>
        <p:nvSpPr>
          <p:cNvPr id="46" name="Textplatzhalter 17">
            <a:extLst>
              <a:ext uri="{FF2B5EF4-FFF2-40B4-BE49-F238E27FC236}">
                <a16:creationId xmlns:a16="http://schemas.microsoft.com/office/drawing/2014/main" id="{763FB56B-7106-17A1-9466-F83B460C81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5990" y="3178455"/>
            <a:ext cx="6851325" cy="41565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200" spc="20" baseline="0">
                <a:solidFill>
                  <a:srgbClr val="31818C"/>
                </a:solidFill>
              </a:defRPr>
            </a:lvl1pPr>
          </a:lstStyle>
          <a:p>
            <a:r>
              <a:rPr lang="de-DE" sz="2000" dirty="0">
                <a:solidFill>
                  <a:srgbClr val="31818C"/>
                </a:solidFill>
              </a:rPr>
              <a:t>HL 2: Untertitel</a:t>
            </a:r>
            <a:endParaRPr lang="de-DE" dirty="0"/>
          </a:p>
        </p:txBody>
      </p:sp>
      <p:sp>
        <p:nvSpPr>
          <p:cNvPr id="47" name="Textplatzhalter 27">
            <a:extLst>
              <a:ext uri="{FF2B5EF4-FFF2-40B4-BE49-F238E27FC236}">
                <a16:creationId xmlns:a16="http://schemas.microsoft.com/office/drawing/2014/main" id="{08694ECB-AFC4-680C-F226-E44EECB143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95965" y="4196384"/>
            <a:ext cx="6850009" cy="590033"/>
          </a:xfr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200" spc="3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Copy</a:t>
            </a:r>
          </a:p>
        </p:txBody>
      </p:sp>
      <p:sp>
        <p:nvSpPr>
          <p:cNvPr id="50" name="Titel 4">
            <a:extLst>
              <a:ext uri="{FF2B5EF4-FFF2-40B4-BE49-F238E27FC236}">
                <a16:creationId xmlns:a16="http://schemas.microsoft.com/office/drawing/2014/main" id="{9B7200B4-58DD-B8B0-CA97-BC0B23EE8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5965" y="1933200"/>
            <a:ext cx="6850009" cy="1080000"/>
          </a:xfrm>
        </p:spPr>
        <p:txBody>
          <a:bodyPr/>
          <a:lstStyle/>
          <a:p>
            <a:r>
              <a:rPr lang="de-DE" dirty="0"/>
              <a:t>HL1: Folientitel, zweizeilig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86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BE9763A-16C6-54E3-2217-A4D1F4B25547}"/>
              </a:ext>
            </a:extLst>
          </p:cNvPr>
          <p:cNvGrpSpPr/>
          <p:nvPr userDrawn="1"/>
        </p:nvGrpSpPr>
        <p:grpSpPr>
          <a:xfrm>
            <a:off x="0" y="0"/>
            <a:ext cx="12192000" cy="6873968"/>
            <a:chOff x="0" y="0"/>
            <a:chExt cx="12192000" cy="6873968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5A3DFD55-D5CA-BAF7-9705-0FC3450E9BBF}"/>
                </a:ext>
              </a:extLst>
            </p:cNvPr>
            <p:cNvGrpSpPr/>
            <p:nvPr userDrawn="1"/>
          </p:nvGrpSpPr>
          <p:grpSpPr>
            <a:xfrm>
              <a:off x="0" y="6283934"/>
              <a:ext cx="12192000" cy="590034"/>
              <a:chOff x="0" y="6283934"/>
              <a:chExt cx="12192000" cy="590034"/>
            </a:xfrm>
          </p:grpSpPr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91BC80EA-0E87-8883-6781-5972591EFAD7}"/>
                  </a:ext>
                </a:extLst>
              </p:cNvPr>
              <p:cNvSpPr/>
              <p:nvPr userDrawn="1"/>
            </p:nvSpPr>
            <p:spPr>
              <a:xfrm>
                <a:off x="0" y="6283934"/>
                <a:ext cx="12192000" cy="581201"/>
              </a:xfrm>
              <a:prstGeom prst="rect">
                <a:avLst/>
              </a:prstGeom>
              <a:solidFill>
                <a:srgbClr val="E0E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62828F2F-616B-A25D-E448-CA0A3DEB2DB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8720"/>
              <a:stretch/>
            </p:blipFill>
            <p:spPr>
              <a:xfrm>
                <a:off x="342900" y="6299904"/>
                <a:ext cx="1195320" cy="574064"/>
              </a:xfrm>
              <a:prstGeom prst="rect">
                <a:avLst/>
              </a:prstGeom>
            </p:spPr>
          </p:pic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843CF7C8-44EA-D672-4567-EDC3D502C4FA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298222"/>
              <a:chOff x="0" y="0"/>
              <a:chExt cx="12192000" cy="1298222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E6654014-9710-D408-B9A6-E0219D1A1A6D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129822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5" name="Grafik 24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31922E73-E7F2-8F2F-83DA-DD0007A5F0B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42900" y="217488"/>
                <a:ext cx="3034210" cy="868743"/>
              </a:xfrm>
              <a:prstGeom prst="rect">
                <a:avLst/>
              </a:prstGeom>
            </p:spPr>
          </p:pic>
          <p:pic>
            <p:nvPicPr>
              <p:cNvPr id="26" name="Grafik 25" descr="Ein Bild, das Text, Vektorgrafiken, ClipArt enthält.&#10;&#10;Automatisch generierte Beschreibung">
                <a:extLst>
                  <a:ext uri="{FF2B5EF4-FFF2-40B4-BE49-F238E27FC236}">
                    <a16:creationId xmlns:a16="http://schemas.microsoft.com/office/drawing/2014/main" id="{C9026010-6F0E-0E72-91F8-CACEBF8EA45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b="231"/>
              <a:stretch/>
            </p:blipFill>
            <p:spPr>
              <a:xfrm>
                <a:off x="3527234" y="0"/>
                <a:ext cx="4273616" cy="1298222"/>
              </a:xfrm>
              <a:prstGeom prst="rect">
                <a:avLst/>
              </a:prstGeom>
            </p:spPr>
          </p:pic>
        </p:grpSp>
      </p:grp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D751AD5-F112-1376-5971-FE5B86A7D7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340000" y="3137870"/>
            <a:ext cx="4525651" cy="2941928"/>
          </a:xfrm>
          <a:prstGeom prst="rect">
            <a:avLst/>
          </a:prstGeom>
        </p:spPr>
        <p:txBody>
          <a:bodyPr lIns="0" anchor="ctr" anchorCtr="0"/>
          <a:lstStyle>
            <a:lvl1pPr algn="ctr"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87AEEA91-8395-CA3A-316F-E238C5ECB80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20349" y="3137868"/>
            <a:ext cx="4525651" cy="2941928"/>
          </a:xfrm>
          <a:prstGeom prst="rect">
            <a:avLst/>
          </a:prstGeom>
        </p:spPr>
        <p:txBody>
          <a:bodyPr lIns="0" anchor="ctr" anchorCtr="0"/>
          <a:lstStyle>
            <a:lvl1pPr algn="ctr"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EBD42F-1A44-3B1A-E529-794D4CB736D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28898DD-5377-D546-8716-7889230FE2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0E6AC89-0F5A-8C2A-EF74-8108A1D34DF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339999" y="6299904"/>
            <a:ext cx="8090933" cy="558095"/>
          </a:xfrm>
        </p:spPr>
        <p:txBody>
          <a:bodyPr/>
          <a:lstStyle/>
          <a:p>
            <a:r>
              <a:rPr lang="de-DE" dirty="0"/>
              <a:t>Autor, Referent  |  Konferenz mit einem normal langem Titel  |  </a:t>
            </a:r>
            <a:fld id="{24829B1A-FDDA-DD4F-9FDE-932C67358C5E}" type="datetime2">
              <a:rPr lang="de-DE" smtClean="0"/>
              <a:pPr/>
              <a:t>Donnerstag, 12. Oktober 2023</a:t>
            </a:fld>
            <a:endParaRPr lang="de-DE" dirty="0"/>
          </a:p>
        </p:txBody>
      </p: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8AC360D5-41AB-DF98-3EC5-5536E714FC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2533" y="217488"/>
            <a:ext cx="3818466" cy="86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Partner</a:t>
            </a:r>
          </a:p>
        </p:txBody>
      </p:sp>
      <p:sp>
        <p:nvSpPr>
          <p:cNvPr id="46" name="Textplatzhalter 5">
            <a:extLst>
              <a:ext uri="{FF2B5EF4-FFF2-40B4-BE49-F238E27FC236}">
                <a16:creationId xmlns:a16="http://schemas.microsoft.com/office/drawing/2014/main" id="{2144E8C9-7E4D-BD4E-E66F-4BDD95A5BD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662" y="3950388"/>
            <a:ext cx="1571625" cy="21215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000" spc="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Anmerkungen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BC6FEA82-1668-ECAE-1F86-CD41C4D3E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0000" y="1933200"/>
            <a:ext cx="9306000" cy="415653"/>
          </a:xfr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rgbClr val="AFCC46"/>
                </a:solidFill>
              </a:defRPr>
            </a:lvl1pPr>
          </a:lstStyle>
          <a:p>
            <a:r>
              <a:rPr lang="de-DE" dirty="0"/>
              <a:t>HL1: Folientitel, einzeilig</a:t>
            </a:r>
          </a:p>
        </p:txBody>
      </p:sp>
      <p:sp>
        <p:nvSpPr>
          <p:cNvPr id="50" name="Textplatzhalter 17">
            <a:extLst>
              <a:ext uri="{FF2B5EF4-FFF2-40B4-BE49-F238E27FC236}">
                <a16:creationId xmlns:a16="http://schemas.microsoft.com/office/drawing/2014/main" id="{7A3B243D-F01D-D7B0-CB87-360049C402E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40000" y="2535534"/>
            <a:ext cx="9306000" cy="41565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200" spc="20" baseline="0">
                <a:solidFill>
                  <a:srgbClr val="31818C"/>
                </a:solidFill>
              </a:defRPr>
            </a:lvl1pPr>
          </a:lstStyle>
          <a:p>
            <a:r>
              <a:rPr lang="de-DE" sz="2000" dirty="0">
                <a:solidFill>
                  <a:srgbClr val="31818C"/>
                </a:solidFill>
              </a:rPr>
              <a:t>HL 2: 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14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1A978F2-DD0B-6489-2E12-5CC30186B5F4}"/>
              </a:ext>
            </a:extLst>
          </p:cNvPr>
          <p:cNvGrpSpPr/>
          <p:nvPr userDrawn="1"/>
        </p:nvGrpSpPr>
        <p:grpSpPr>
          <a:xfrm>
            <a:off x="0" y="0"/>
            <a:ext cx="12192000" cy="6873968"/>
            <a:chOff x="0" y="0"/>
            <a:chExt cx="12192000" cy="6873968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C57498C-442D-D544-2A35-AC4FF934266D}"/>
                </a:ext>
              </a:extLst>
            </p:cNvPr>
            <p:cNvGrpSpPr/>
            <p:nvPr userDrawn="1"/>
          </p:nvGrpSpPr>
          <p:grpSpPr>
            <a:xfrm>
              <a:off x="0" y="6283934"/>
              <a:ext cx="12192000" cy="590034"/>
              <a:chOff x="0" y="6283934"/>
              <a:chExt cx="12192000" cy="590034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7E1F6925-9BA2-4621-6C1A-C5DF35841C5A}"/>
                  </a:ext>
                </a:extLst>
              </p:cNvPr>
              <p:cNvSpPr/>
              <p:nvPr userDrawn="1"/>
            </p:nvSpPr>
            <p:spPr>
              <a:xfrm>
                <a:off x="0" y="6283934"/>
                <a:ext cx="12192000" cy="581201"/>
              </a:xfrm>
              <a:prstGeom prst="rect">
                <a:avLst/>
              </a:prstGeom>
              <a:solidFill>
                <a:srgbClr val="E0E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EFD03BB2-BB86-3EA7-F21F-21D8BDCB452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8720"/>
              <a:stretch/>
            </p:blipFill>
            <p:spPr>
              <a:xfrm>
                <a:off x="342900" y="6299904"/>
                <a:ext cx="1195320" cy="574064"/>
              </a:xfrm>
              <a:prstGeom prst="rect">
                <a:avLst/>
              </a:prstGeom>
            </p:spPr>
          </p:pic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35D2E17A-9318-67A6-E74C-000BF6A0B9F8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298222"/>
              <a:chOff x="0" y="0"/>
              <a:chExt cx="12192000" cy="1298222"/>
            </a:xfrm>
          </p:grpSpPr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1331D766-E656-A63F-4D5D-980884E27C1E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129822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2" name="Grafik 21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58CA4520-26D1-5A94-2A07-698FF861C8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42900" y="217488"/>
                <a:ext cx="3034210" cy="868743"/>
              </a:xfrm>
              <a:prstGeom prst="rect">
                <a:avLst/>
              </a:prstGeom>
            </p:spPr>
          </p:pic>
          <p:pic>
            <p:nvPicPr>
              <p:cNvPr id="23" name="Grafik 22" descr="Ein Bild, das Text, Vektorgrafiken, ClipArt enthält.&#10;&#10;Automatisch generierte Beschreibung">
                <a:extLst>
                  <a:ext uri="{FF2B5EF4-FFF2-40B4-BE49-F238E27FC236}">
                    <a16:creationId xmlns:a16="http://schemas.microsoft.com/office/drawing/2014/main" id="{C22961BB-B606-7F44-6257-06E57A53EA5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b="231"/>
              <a:stretch/>
            </p:blipFill>
            <p:spPr>
              <a:xfrm>
                <a:off x="3527234" y="0"/>
                <a:ext cx="4273616" cy="1298222"/>
              </a:xfrm>
              <a:prstGeom prst="rect">
                <a:avLst/>
              </a:prstGeom>
            </p:spPr>
          </p:pic>
        </p:grpSp>
      </p:grp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1C27A6EE-C7D5-E90D-6C31-8FC91067E7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304925"/>
            <a:ext cx="6732104" cy="4978399"/>
          </a:xfrm>
          <a:prstGeom prst="rect">
            <a:avLst/>
          </a:prstGeom>
        </p:spPr>
        <p:txBody>
          <a:bodyPr lIns="0" anchor="ctr" anchorCtr="0"/>
          <a:lstStyle>
            <a:lvl1pPr algn="ctr"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6A3D84E-E47A-3FD1-1466-8176181336B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58156" y="1304925"/>
            <a:ext cx="5233844" cy="4978399"/>
          </a:xfrm>
          <a:prstGeom prst="rect">
            <a:avLst/>
          </a:prstGeom>
        </p:spPr>
        <p:txBody>
          <a:bodyPr lIns="0" anchor="ctr" anchorCtr="0"/>
          <a:lstStyle>
            <a:lvl1pPr algn="ctr"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C2BE60E-CDBB-6B5B-6FD4-BA19617D4C2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8898DD-5377-D546-8716-7889230FE2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37F103DC-A00E-BA78-D462-3D10EF7358C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339999" y="6299904"/>
            <a:ext cx="8090933" cy="558095"/>
          </a:xfrm>
        </p:spPr>
        <p:txBody>
          <a:bodyPr/>
          <a:lstStyle/>
          <a:p>
            <a:r>
              <a:rPr lang="de-DE" dirty="0"/>
              <a:t>Autor, Referent  |  Konferenz mit einem normal langem Titel  |  </a:t>
            </a:r>
            <a:fld id="{24829B1A-FDDA-DD4F-9FDE-932C67358C5E}" type="datetime2">
              <a:rPr lang="de-DE" smtClean="0"/>
              <a:pPr/>
              <a:t>Donnerstag, 12. Oktober 2023</a:t>
            </a:fld>
            <a:endParaRPr lang="de-DE" dirty="0"/>
          </a:p>
        </p:txBody>
      </p: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0843E079-A8D2-474D-58E0-80712D9838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2533" y="217488"/>
            <a:ext cx="3818466" cy="86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Partner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0243159A-89CA-D7C3-B558-0E23DA2B75C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7132" y="4786417"/>
            <a:ext cx="2139347" cy="11490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000" spc="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Bildunterschrift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37308374-296A-24E3-7AF3-8ED14CC1435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97491" y="4786417"/>
            <a:ext cx="2139347" cy="11490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000" spc="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1407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3C57C23-C685-CBED-1C25-7D9D2E84CABF}"/>
              </a:ext>
            </a:extLst>
          </p:cNvPr>
          <p:cNvGrpSpPr/>
          <p:nvPr userDrawn="1"/>
        </p:nvGrpSpPr>
        <p:grpSpPr>
          <a:xfrm>
            <a:off x="0" y="0"/>
            <a:ext cx="12192000" cy="6873968"/>
            <a:chOff x="0" y="0"/>
            <a:chExt cx="12192000" cy="6873968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68C6A477-D319-7416-B40E-6D2CE2DF0633}"/>
                </a:ext>
              </a:extLst>
            </p:cNvPr>
            <p:cNvGrpSpPr/>
            <p:nvPr userDrawn="1"/>
          </p:nvGrpSpPr>
          <p:grpSpPr>
            <a:xfrm>
              <a:off x="0" y="6283934"/>
              <a:ext cx="12192000" cy="590034"/>
              <a:chOff x="0" y="6283934"/>
              <a:chExt cx="12192000" cy="590034"/>
            </a:xfrm>
          </p:grpSpPr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22D7E373-606C-DDC4-326B-2E879C055B0A}"/>
                  </a:ext>
                </a:extLst>
              </p:cNvPr>
              <p:cNvSpPr/>
              <p:nvPr userDrawn="1"/>
            </p:nvSpPr>
            <p:spPr>
              <a:xfrm>
                <a:off x="0" y="6283934"/>
                <a:ext cx="12192000" cy="581201"/>
              </a:xfrm>
              <a:prstGeom prst="rect">
                <a:avLst/>
              </a:prstGeom>
              <a:solidFill>
                <a:srgbClr val="E0E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93823A4D-2ECB-9F31-D8FF-124144566E8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8720"/>
              <a:stretch/>
            </p:blipFill>
            <p:spPr>
              <a:xfrm>
                <a:off x="342900" y="6299904"/>
                <a:ext cx="1195320" cy="574064"/>
              </a:xfrm>
              <a:prstGeom prst="rect">
                <a:avLst/>
              </a:prstGeom>
            </p:spPr>
          </p:pic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1C2FE7A3-8980-6060-DE22-4C4AD0B8133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298222"/>
              <a:chOff x="0" y="0"/>
              <a:chExt cx="12192000" cy="1298222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F240F1DD-C9B5-46B8-E15B-C9B22D034458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129822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7" name="Grafik 26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A4D9DDDB-AB74-5AD0-45C5-E6E6DC2590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42900" y="217488"/>
                <a:ext cx="3034210" cy="868743"/>
              </a:xfrm>
              <a:prstGeom prst="rect">
                <a:avLst/>
              </a:prstGeom>
            </p:spPr>
          </p:pic>
          <p:pic>
            <p:nvPicPr>
              <p:cNvPr id="28" name="Grafik 27" descr="Ein Bild, das Text, Vektorgrafiken, ClipArt enthält.&#10;&#10;Automatisch generierte Beschreibung">
                <a:extLst>
                  <a:ext uri="{FF2B5EF4-FFF2-40B4-BE49-F238E27FC236}">
                    <a16:creationId xmlns:a16="http://schemas.microsoft.com/office/drawing/2014/main" id="{FD86DD2B-E830-C64B-803F-A6F698FD0FD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b="231"/>
              <a:stretch/>
            </p:blipFill>
            <p:spPr>
              <a:xfrm>
                <a:off x="3527234" y="0"/>
                <a:ext cx="4273616" cy="1298222"/>
              </a:xfrm>
              <a:prstGeom prst="rect">
                <a:avLst/>
              </a:prstGeom>
            </p:spPr>
          </p:pic>
        </p:grp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AD8625-F81B-47C4-A41E-D5743151A4D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28898DD-5377-D546-8716-7889230FE2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75B7E93-AD72-D826-B8EA-E6C96D93F51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339999" y="6299904"/>
            <a:ext cx="8090933" cy="558095"/>
          </a:xfrm>
        </p:spPr>
        <p:txBody>
          <a:bodyPr/>
          <a:lstStyle/>
          <a:p>
            <a:r>
              <a:rPr lang="de-DE" dirty="0"/>
              <a:t>Autor, Referent  |  Konferenz mit einem normal langem Titel  |  </a:t>
            </a:r>
            <a:fld id="{24829B1A-FDDA-DD4F-9FDE-932C67358C5E}" type="datetime2">
              <a:rPr lang="de-DE" smtClean="0"/>
              <a:pPr/>
              <a:t>Donnerstag, 12. Oktober 2023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E12C54A-D173-9F25-2443-022AC62B8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Inhaltsverzeichnis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8E3C30E-E6B7-C302-FF42-4195C47BB1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9975" y="2521886"/>
            <a:ext cx="9305925" cy="34644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9420FDF2-14D1-E7CC-202B-93A18988A1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2533" y="217488"/>
            <a:ext cx="3818466" cy="86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Partner</a:t>
            </a:r>
          </a:p>
        </p:txBody>
      </p:sp>
    </p:spTree>
    <p:extLst>
      <p:ext uri="{BB962C8B-B14F-4D97-AF65-F5344CB8AC3E}">
        <p14:creationId xmlns:p14="http://schemas.microsoft.com/office/powerpoint/2010/main" val="401495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521C679-4E38-8745-9AD5-A5FA0E87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98" y="1933200"/>
            <a:ext cx="930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HL 1: Mastertitelformat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ED57F-EF3F-3BE1-A2CA-75D92341C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998" y="3290400"/>
            <a:ext cx="9306001" cy="2735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E7C0E98-1595-2832-5B68-F47C4DF86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9999" y="6299904"/>
            <a:ext cx="8090933" cy="5580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i="0" baseline="0">
                <a:solidFill>
                  <a:schemeClr val="tx2"/>
                </a:solidFill>
                <a:latin typeface="Roboto Condensed Light" panose="02000000000000000000" pitchFamily="2" charset="0"/>
              </a:defRPr>
            </a:lvl1pPr>
          </a:lstStyle>
          <a:p>
            <a:r>
              <a:rPr lang="de-DE" dirty="0"/>
              <a:t>Autor, Referent  |  Konferenz mit einem normal langem Titel  |  Freitag, 3. Juni 2022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4087053-16FD-11B3-98A6-7BDE3355E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9400" y="6299904"/>
            <a:ext cx="736600" cy="5580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 baseline="0">
                <a:solidFill>
                  <a:schemeClr val="tx2"/>
                </a:solidFill>
                <a:latin typeface="Roboto Condensed Light" panose="02000000000000000000" pitchFamily="2" charset="0"/>
              </a:defRPr>
            </a:lvl1pPr>
          </a:lstStyle>
          <a:p>
            <a:fld id="{2B3F1942-1A9D-ED43-8913-2E8D6F2320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21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70" r:id="rId3"/>
    <p:sldLayoutId id="2147483690" r:id="rId4"/>
    <p:sldLayoutId id="2147483671" r:id="rId5"/>
    <p:sldLayoutId id="2147483676" r:id="rId6"/>
    <p:sldLayoutId id="2147483689" r:id="rId7"/>
    <p:sldLayoutId id="2147483674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0" i="0" kern="1200" cap="none" spc="30" baseline="0">
          <a:solidFill>
            <a:schemeClr val="accent6"/>
          </a:solidFill>
          <a:latin typeface="Roboto Condensed Light" panose="02000000000000000000" pitchFamily="2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kern="1200" spc="20" baseline="0">
          <a:solidFill>
            <a:schemeClr val="tx2"/>
          </a:solidFill>
          <a:latin typeface="Roboto Condensed Light" panose="02000000000000000000" pitchFamily="2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 spc="20" baseline="0">
          <a:solidFill>
            <a:srgbClr val="AFCC46"/>
          </a:solidFill>
          <a:latin typeface="Roboto Condensed Light" panose="020000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ts val="1800"/>
        </a:lnSpc>
        <a:spcBef>
          <a:spcPts val="0"/>
        </a:spcBef>
        <a:buFontTx/>
        <a:buNone/>
        <a:defRPr sz="1200" b="1" i="0" kern="1200" spc="20" baseline="0">
          <a:solidFill>
            <a:srgbClr val="AFCC46"/>
          </a:solidFill>
          <a:latin typeface="Roboto Condensed Light" panose="02000000000000000000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800"/>
        </a:lnSpc>
        <a:spcBef>
          <a:spcPts val="0"/>
        </a:spcBef>
        <a:buFontTx/>
        <a:buNone/>
        <a:defRPr sz="1200" kern="1200" spc="10" baseline="0">
          <a:solidFill>
            <a:schemeClr val="tx1"/>
          </a:solidFill>
          <a:latin typeface="Roboto Condensed Light" panose="02000000000000000000" pitchFamily="2" charset="0"/>
          <a:ea typeface="+mn-ea"/>
          <a:cs typeface="+mn-cs"/>
        </a:defRPr>
      </a:lvl4pPr>
      <a:lvl5pPr marL="180000" indent="180000" algn="l" defTabSz="914400" rtl="0" eaLnBrk="1" latinLnBrk="0" hangingPunct="1">
        <a:lnSpc>
          <a:spcPts val="1800"/>
        </a:lnSpc>
        <a:spcBef>
          <a:spcPts val="0"/>
        </a:spcBef>
        <a:buFont typeface="Wingdings" pitchFamily="2" charset="2"/>
        <a:buChar char="§"/>
        <a:defRPr sz="1200" kern="1200" spc="10" baseline="0">
          <a:solidFill>
            <a:schemeClr val="tx1"/>
          </a:solidFill>
          <a:latin typeface="Roboto Condensed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B63D79E-16B6-1918-87C6-E5F79941F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9999" y="6299904"/>
            <a:ext cx="8090933" cy="5580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i="0" baseline="0">
                <a:solidFill>
                  <a:schemeClr val="tx2"/>
                </a:solidFill>
                <a:latin typeface="Roboto Condensed Light" panose="02000000000000000000" pitchFamily="2" charset="0"/>
              </a:defRPr>
            </a:lvl1pPr>
          </a:lstStyle>
          <a:p>
            <a:r>
              <a:rPr lang="de-DE" dirty="0"/>
              <a:t>Autor, Referent  |  Konferenz mit einem normal langem Titel  |  Freitag, 3. Juni 2022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96765B8-B218-E541-A789-A51221C4F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9400" y="6299904"/>
            <a:ext cx="736600" cy="5580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 baseline="0">
                <a:solidFill>
                  <a:schemeClr val="tx2"/>
                </a:solidFill>
                <a:latin typeface="Roboto Condensed Light" panose="02000000000000000000" pitchFamily="2" charset="0"/>
              </a:defRPr>
            </a:lvl1pPr>
          </a:lstStyle>
          <a:p>
            <a:fld id="{428898DD-5377-D546-8716-7889230FE2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B1A2F61-351A-B0CF-38DF-90FB126F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0" y="1933200"/>
            <a:ext cx="9306000" cy="413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Inhaltsverzeichnis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4FC81B-3C43-A0EE-07DE-ECF909FE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999" y="2599200"/>
            <a:ext cx="9306000" cy="3417287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996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500" kern="1200" baseline="0">
          <a:solidFill>
            <a:schemeClr val="bg2"/>
          </a:solidFill>
          <a:latin typeface="Roboto Condensed Light" panose="02000000000000000000" pitchFamily="2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+mj-lt"/>
        <a:buAutoNum type="arabicPeriod"/>
        <a:tabLst/>
        <a:defRPr sz="1400" kern="1200" spc="20" baseline="0">
          <a:solidFill>
            <a:srgbClr val="31818C"/>
          </a:solidFill>
          <a:latin typeface="Roboto Condensed Light" panose="02000000000000000000" pitchFamily="2" charset="0"/>
          <a:ea typeface="+mn-ea"/>
          <a:cs typeface="+mn-cs"/>
        </a:defRPr>
      </a:lvl1pPr>
      <a:lvl2pPr marL="360000" marR="0" indent="1800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Wingdings" pitchFamily="2" charset="2"/>
        <a:buChar char="§"/>
        <a:tabLst/>
        <a:defRPr sz="1200" kern="1200" spc="20" baseline="0">
          <a:solidFill>
            <a:srgbClr val="31818C"/>
          </a:solidFill>
          <a:latin typeface="Roboto Condensed Light" panose="02000000000000000000" pitchFamily="2" charset="0"/>
          <a:ea typeface="+mn-ea"/>
          <a:cs typeface="+mn-cs"/>
        </a:defRPr>
      </a:lvl2pPr>
      <a:lvl3pPr marL="540000" marR="0" indent="-1800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Wingdings" pitchFamily="2" charset="2"/>
        <a:buChar char="§"/>
        <a:tabLst/>
        <a:defRPr sz="1200" b="0" i="0" kern="1200" spc="30" baseline="0">
          <a:solidFill>
            <a:srgbClr val="31818C"/>
          </a:solidFill>
          <a:latin typeface="Roboto Condensed Light" panose="02000000000000000000" pitchFamily="2" charset="0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Wingdings" pitchFamily="2" charset="2"/>
        <a:buChar char="§"/>
        <a:tabLst/>
        <a:defRPr sz="1200" kern="1200" spc="20" baseline="0">
          <a:solidFill>
            <a:srgbClr val="31818C"/>
          </a:solidFill>
          <a:latin typeface="Roboto Condensed Light" panose="02000000000000000000" pitchFamily="2" charset="0"/>
          <a:ea typeface="+mn-ea"/>
          <a:cs typeface="+mn-cs"/>
        </a:defRPr>
      </a:lvl4pPr>
      <a:lvl5pPr marL="540000" marR="0" indent="-1800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Wingdings" pitchFamily="2" charset="2"/>
        <a:buChar char="§"/>
        <a:tabLst/>
        <a:defRPr sz="1200" kern="1200" spc="20" baseline="0">
          <a:solidFill>
            <a:srgbClr val="31818C"/>
          </a:solidFill>
          <a:latin typeface="Roboto Condensed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D22EB-DEF0-B5F8-E6E6-6F9DE9DF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0000" y="2544608"/>
            <a:ext cx="9306000" cy="34437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Literatur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0F58D1-FE91-1BF5-31D6-663180CDA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9999" y="6299904"/>
            <a:ext cx="8090933" cy="5580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i="0" baseline="0">
                <a:solidFill>
                  <a:schemeClr val="accent1"/>
                </a:solidFill>
                <a:latin typeface="Roboto Condensed Light" panose="02000000000000000000" pitchFamily="2" charset="0"/>
              </a:defRPr>
            </a:lvl1pPr>
          </a:lstStyle>
          <a:p>
            <a:r>
              <a:rPr lang="de-DE" dirty="0"/>
              <a:t>Autor, Referent  |  Konferenz mit einem normal langem Titel  |  Freitag, 3. Juni 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11CFBA-1198-D5C2-B321-08EB4F7B8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9400" y="6299904"/>
            <a:ext cx="736600" cy="5580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 baseline="0">
                <a:solidFill>
                  <a:schemeClr val="accent1"/>
                </a:solidFill>
                <a:latin typeface="Roboto Condensed Light" panose="02000000000000000000" pitchFamily="2" charset="0"/>
              </a:defRPr>
            </a:lvl1pPr>
          </a:lstStyle>
          <a:p>
            <a:fld id="{428898DD-5377-D546-8716-7889230FE2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FDBAF41F-7FA4-FCE7-3D87-19CC9C76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0" y="1933200"/>
            <a:ext cx="9306000" cy="413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Literaturverzeichnis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5A4594C2-1B92-F3A4-F37E-A4DD9E13EB25}"/>
              </a:ext>
            </a:extLst>
          </p:cNvPr>
          <p:cNvSpPr txBox="1">
            <a:spLocks/>
          </p:cNvSpPr>
          <p:nvPr userDrawn="1"/>
        </p:nvSpPr>
        <p:spPr>
          <a:xfrm>
            <a:off x="7992533" y="217488"/>
            <a:ext cx="3818466" cy="860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ts val="18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bg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180000" indent="-4572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sz="1000" kern="1200" baseline="0">
                <a:solidFill>
                  <a:srgbClr val="000000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sz="1000" kern="1200" baseline="0">
                <a:solidFill>
                  <a:srgbClr val="000000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sz="1000" b="1" i="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4pPr>
            <a:lvl5pPr marL="171450" indent="-17145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000" b="0" i="0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Logo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5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baseline="0">
          <a:solidFill>
            <a:schemeClr val="accent3"/>
          </a:solidFill>
          <a:latin typeface="Roboto Condensed Light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1000"/>
        </a:spcBef>
        <a:buFontTx/>
        <a:buNone/>
        <a:defRPr sz="1600" kern="1200" baseline="0">
          <a:solidFill>
            <a:srgbClr val="31818C"/>
          </a:solidFill>
          <a:latin typeface="Roboto Condensed Light" panose="02000000000000000000" pitchFamily="2" charset="0"/>
          <a:ea typeface="+mn-ea"/>
          <a:cs typeface="+mn-cs"/>
        </a:defRPr>
      </a:lvl1pPr>
      <a:lvl2pPr marL="180000" indent="-457200" algn="l" defTabSz="914400" rtl="0" eaLnBrk="1" latinLnBrk="0" hangingPunct="1">
        <a:lnSpc>
          <a:spcPts val="1600"/>
        </a:lnSpc>
        <a:spcBef>
          <a:spcPts val="500"/>
        </a:spcBef>
        <a:spcAft>
          <a:spcPts val="500"/>
        </a:spcAft>
        <a:buFontTx/>
        <a:buNone/>
        <a:defRPr sz="1000" kern="1200" baseline="0">
          <a:solidFill>
            <a:srgbClr val="000000"/>
          </a:solidFill>
          <a:latin typeface="Roboto Condensed Light" panose="020000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ts val="1600"/>
        </a:lnSpc>
        <a:spcBef>
          <a:spcPts val="500"/>
        </a:spcBef>
        <a:spcAft>
          <a:spcPts val="500"/>
        </a:spcAft>
        <a:buFontTx/>
        <a:buNone/>
        <a:defRPr sz="1000" kern="1200" baseline="0">
          <a:solidFill>
            <a:srgbClr val="000000"/>
          </a:solidFill>
          <a:latin typeface="Roboto Condensed Light" panose="02000000000000000000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600"/>
        </a:lnSpc>
        <a:spcBef>
          <a:spcPts val="500"/>
        </a:spcBef>
        <a:spcAft>
          <a:spcPts val="500"/>
        </a:spcAft>
        <a:buFontTx/>
        <a:buNone/>
        <a:defRPr sz="1000" b="1" i="0" kern="1200" baseline="0">
          <a:solidFill>
            <a:schemeClr val="tx1"/>
          </a:solidFill>
          <a:latin typeface="Roboto Condensed Light" panose="02000000000000000000" pitchFamily="2" charset="0"/>
          <a:ea typeface="+mn-ea"/>
          <a:cs typeface="+mn-cs"/>
        </a:defRPr>
      </a:lvl4pPr>
      <a:lvl5pPr marL="171450" indent="-171450" algn="l" defTabSz="914400" rtl="0" eaLnBrk="1" latinLnBrk="0" hangingPunct="1">
        <a:lnSpc>
          <a:spcPts val="1600"/>
        </a:lnSpc>
        <a:spcBef>
          <a:spcPts val="500"/>
        </a:spcBef>
        <a:spcAft>
          <a:spcPts val="500"/>
        </a:spcAft>
        <a:buFont typeface="Wingdings" pitchFamily="2" charset="2"/>
        <a:buChar char="§"/>
        <a:defRPr sz="1000" b="0" i="0" kern="1200" baseline="0">
          <a:solidFill>
            <a:schemeClr val="tx1"/>
          </a:solidFill>
          <a:latin typeface="Roboto Condensed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tud.link/sqm9" TargetMode="External"/><Relationship Id="rId5" Type="http://schemas.openxmlformats.org/officeDocument/2006/relationships/image" Target="../media/image11.png"/><Relationship Id="rId4" Type="http://schemas.openxmlformats.org/officeDocument/2006/relationships/hyperlink" Target="tud.link/fh2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QR Code für Umfrage in englischer Sprache.">
            <a:extLst>
              <a:ext uri="{FF2B5EF4-FFF2-40B4-BE49-F238E27FC236}">
                <a16:creationId xmlns:a16="http://schemas.microsoft.com/office/drawing/2014/main" id="{F6A7D319-41FF-439D-B4EE-39C861EB7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372" y="4471390"/>
            <a:ext cx="2116157" cy="211615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B6F81E1C-C637-4A55-8A02-9B8525AD5FA0}"/>
              </a:ext>
            </a:extLst>
          </p:cNvPr>
          <p:cNvSpPr/>
          <p:nvPr/>
        </p:nvSpPr>
        <p:spPr>
          <a:xfrm rot="16200000">
            <a:off x="3400285" y="5480754"/>
            <a:ext cx="1605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92D050"/>
                </a:solidFill>
              </a:rPr>
              <a:t>Englisch:</a:t>
            </a:r>
          </a:p>
          <a:p>
            <a:r>
              <a:rPr lang="de-DE" sz="2000" b="1" dirty="0" err="1">
                <a:solidFill>
                  <a:srgbClr val="92D050"/>
                </a:solidFill>
                <a:hlinkClick r:id="rId4" action="ppaction://hlinkfile" tooltip="Link zur Umfrage in englischer Sprach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tud.link</a:t>
            </a:r>
            <a:r>
              <a:rPr lang="de-DE" sz="2000" b="1" dirty="0">
                <a:solidFill>
                  <a:srgbClr val="92D050"/>
                </a:solidFill>
                <a:hlinkClick r:id="rId4" action="ppaction://hlinkfile" tooltip="Link zur Umfrage in englischer Sprach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/fh2x</a:t>
            </a:r>
            <a:endParaRPr lang="de-DE" sz="2000" b="1" dirty="0">
              <a:solidFill>
                <a:srgbClr val="92D050"/>
              </a:solidFill>
            </a:endParaRPr>
          </a:p>
        </p:txBody>
      </p:sp>
      <p:pic>
        <p:nvPicPr>
          <p:cNvPr id="10" name="Grafik 9" descr="QR Code zu Umfrage in deutscher Sprache">
            <a:extLst>
              <a:ext uri="{FF2B5EF4-FFF2-40B4-BE49-F238E27FC236}">
                <a16:creationId xmlns:a16="http://schemas.microsoft.com/office/drawing/2014/main" id="{890A93DA-1694-4BFF-9267-476DAAA69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582" y="4471390"/>
            <a:ext cx="2105868" cy="210586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DC46F94-D775-4C0A-9E2C-8CC9A92B66D4}"/>
              </a:ext>
            </a:extLst>
          </p:cNvPr>
          <p:cNvSpPr/>
          <p:nvPr/>
        </p:nvSpPr>
        <p:spPr>
          <a:xfrm rot="16200000">
            <a:off x="-448314" y="5088906"/>
            <a:ext cx="2332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92D050"/>
                </a:solidFill>
              </a:rPr>
              <a:t>Deutsch: </a:t>
            </a:r>
            <a:r>
              <a:rPr lang="de-DE" sz="2000" b="1" dirty="0" err="1">
                <a:solidFill>
                  <a:srgbClr val="92D050"/>
                </a:solidFill>
                <a:hlinkClick r:id="rId6" action="ppaction://hlinkfile" tooltip="Link zur Umfrage in deutscher Sprach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tud.link</a:t>
            </a:r>
            <a:r>
              <a:rPr lang="de-DE" sz="2000" b="1" dirty="0">
                <a:solidFill>
                  <a:srgbClr val="92D050"/>
                </a:solidFill>
                <a:hlinkClick r:id="rId6" action="ppaction://hlinkfile" tooltip="Link zur Umfrage in deutscher Sprach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/sqm9</a:t>
            </a:r>
            <a:endParaRPr lang="de-DE" sz="2000" b="1" dirty="0">
              <a:solidFill>
                <a:srgbClr val="92D05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F479A88-7DB9-4ECF-A963-C824C5AA4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778845"/>
            <a:ext cx="7571757" cy="397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A323265-19F8-4F0C-AEA3-ADF3C86E045F}"/>
              </a:ext>
            </a:extLst>
          </p:cNvPr>
          <p:cNvSpPr/>
          <p:nvPr/>
        </p:nvSpPr>
        <p:spPr>
          <a:xfrm>
            <a:off x="0" y="3778845"/>
            <a:ext cx="7571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307F87"/>
                </a:solidFill>
                <a:latin typeface="Roboto Condensed" panose="020B0604020202020204" charset="0"/>
                <a:ea typeface="Roboto Condensed" panose="020B0604020202020204" charset="0"/>
              </a:rPr>
              <a:t>Beeinflussen Sie die Lehre von morgen zum Positiven!</a:t>
            </a:r>
            <a:endParaRPr lang="de-DE" dirty="0">
              <a:solidFill>
                <a:srgbClr val="307F87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BE2667D-565D-4D1F-A7D7-73698FF1A68D}"/>
              </a:ext>
            </a:extLst>
          </p:cNvPr>
          <p:cNvSpPr/>
          <p:nvPr/>
        </p:nvSpPr>
        <p:spPr>
          <a:xfrm>
            <a:off x="0" y="2188659"/>
            <a:ext cx="7571757" cy="131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de-DE" sz="28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Studentische Perspektiven auf Praktika </a:t>
            </a:r>
            <a:br>
              <a:rPr lang="de-DE" sz="28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de-DE" sz="28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in den Ingenieurwissenschaften</a:t>
            </a:r>
            <a:endParaRPr lang="de-DE" sz="2400" dirty="0">
              <a:solidFill>
                <a:schemeClr val="bg1"/>
              </a:solidFill>
              <a:latin typeface="+mj-lt"/>
              <a:ea typeface="Roboto Condensed" panose="020B0604020202020204" charset="0"/>
            </a:endParaRP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0D6E961-36DB-443D-9C46-A565E1625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B581966-C479-4F55-93EA-A7097BEA6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617597"/>
            <a:ext cx="7571757" cy="132799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2800" dirty="0">
                <a:latin typeface="Roboto Condensed" panose="020B0604020202020204" charset="0"/>
                <a:ea typeface="Roboto Condensed" panose="020B0604020202020204" charset="0"/>
              </a:rPr>
              <a:t>Sachsenweite Umfrage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6526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D2C2">
      <a:dk1>
        <a:srgbClr val="000000"/>
      </a:dk1>
      <a:lt1>
        <a:srgbClr val="FFFFFF"/>
      </a:lt1>
      <a:dk2>
        <a:srgbClr val="2F7F86"/>
      </a:dk2>
      <a:lt2>
        <a:srgbClr val="DFECEF"/>
      </a:lt2>
      <a:accent1>
        <a:srgbClr val="EBB30D"/>
      </a:accent1>
      <a:accent2>
        <a:srgbClr val="DE6E5A"/>
      </a:accent2>
      <a:accent3>
        <a:srgbClr val="69003C"/>
      </a:accent3>
      <a:accent4>
        <a:srgbClr val="1C4263"/>
      </a:accent4>
      <a:accent5>
        <a:srgbClr val="8CD2E1"/>
      </a:accent5>
      <a:accent6>
        <a:srgbClr val="B2CA44"/>
      </a:accent6>
      <a:hlink>
        <a:srgbClr val="307F87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0" i="0" dirty="0" err="1" smtClean="0">
            <a:solidFill>
              <a:schemeClr val="tx1"/>
            </a:solidFill>
            <a:latin typeface="Roboto Condensed Light" panose="02000000000000000000" pitchFamily="2" charset="0"/>
            <a:ea typeface="Roboto Condensed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orlage Präsentation_D2C2_HDS" id="{F5F20E5C-DF23-164D-8BBB-D6FD0E3A79D3}" vid="{16C22C69-41C2-C54E-AF48-203956791B18}"/>
    </a:ext>
  </a:extLst>
</a:theme>
</file>

<file path=ppt/theme/theme2.xml><?xml version="1.0" encoding="utf-8"?>
<a:theme xmlns:a="http://schemas.openxmlformats.org/drawingml/2006/main" name="Benutzerdefiniertes Design">
  <a:themeElements>
    <a:clrScheme name="D2C2">
      <a:dk1>
        <a:srgbClr val="000000"/>
      </a:dk1>
      <a:lt1>
        <a:srgbClr val="FFFFFF"/>
      </a:lt1>
      <a:dk2>
        <a:srgbClr val="2F7F86"/>
      </a:dk2>
      <a:lt2>
        <a:srgbClr val="DFECEF"/>
      </a:lt2>
      <a:accent1>
        <a:srgbClr val="EBB30D"/>
      </a:accent1>
      <a:accent2>
        <a:srgbClr val="DE6E5A"/>
      </a:accent2>
      <a:accent3>
        <a:srgbClr val="69003C"/>
      </a:accent3>
      <a:accent4>
        <a:srgbClr val="1C4263"/>
      </a:accent4>
      <a:accent5>
        <a:srgbClr val="8CD2E1"/>
      </a:accent5>
      <a:accent6>
        <a:srgbClr val="B2CA44"/>
      </a:accent6>
      <a:hlink>
        <a:srgbClr val="307F87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räsentation_D2C2_HDS" id="{F5F20E5C-DF23-164D-8BBB-D6FD0E3A79D3}" vid="{36BBD7FD-CE6C-324C-ABDD-FD6BFB88A7F3}"/>
    </a:ext>
  </a:extLst>
</a:theme>
</file>

<file path=ppt/theme/theme3.xml><?xml version="1.0" encoding="utf-8"?>
<a:theme xmlns:a="http://schemas.openxmlformats.org/drawingml/2006/main" name="1_Benutzerdefiniertes Design">
  <a:themeElements>
    <a:clrScheme name="Literaturverzeichnis">
      <a:dk1>
        <a:srgbClr val="000000"/>
      </a:dk1>
      <a:lt1>
        <a:srgbClr val="FFFFFF"/>
      </a:lt1>
      <a:dk2>
        <a:srgbClr val="515151"/>
      </a:dk2>
      <a:lt2>
        <a:srgbClr val="CACACA"/>
      </a:lt2>
      <a:accent1>
        <a:srgbClr val="2F7F86"/>
      </a:accent1>
      <a:accent2>
        <a:srgbClr val="DFECEF"/>
      </a:accent2>
      <a:accent3>
        <a:srgbClr val="B2C944"/>
      </a:accent3>
      <a:accent4>
        <a:srgbClr val="F49D00"/>
      </a:accent4>
      <a:accent5>
        <a:srgbClr val="919191"/>
      </a:accent5>
      <a:accent6>
        <a:srgbClr val="2F7F86"/>
      </a:accent6>
      <a:hlink>
        <a:srgbClr val="000000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räsentation_D2C2_HDS" id="{F5F20E5C-DF23-164D-8BBB-D6FD0E3A79D3}" vid="{51F1044F-E0F0-224F-9DBD-3F72C019D722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Präsentation_D2C2_HDS</Template>
  <TotalTime>0</TotalTime>
  <Words>34</Words>
  <Application>Microsoft Office PowerPoint</Application>
  <PresentationFormat>Breitbild</PresentationFormat>
  <Paragraphs>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Calibri Light</vt:lpstr>
      <vt:lpstr>Roboto Condensed Light</vt:lpstr>
      <vt:lpstr>Calibri</vt:lpstr>
      <vt:lpstr>Roboto Condensed</vt:lpstr>
      <vt:lpstr>Arial</vt:lpstr>
      <vt:lpstr>Wingdings</vt:lpstr>
      <vt:lpstr>1_Office</vt:lpstr>
      <vt:lpstr>Benutzerdefiniertes Design</vt:lpstr>
      <vt:lpstr>1_Benutzerdefiniertes 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Aufruf Umfrage Studentische Perspektiven auf Praktika in den Ingenieurwissenschaften</dc:title>
  <dc:creator>Gesine Wegner</dc:creator>
  <cp:keywords>Umfrage; Studierende in ING, Praktika; Hochschuldidaktik</cp:keywords>
  <cp:lastModifiedBy>Gesine Wegner</cp:lastModifiedBy>
  <cp:revision>22</cp:revision>
  <dcterms:created xsi:type="dcterms:W3CDTF">2022-10-25T22:07:51Z</dcterms:created>
  <dcterms:modified xsi:type="dcterms:W3CDTF">2023-10-12T11:12:42Z</dcterms:modified>
</cp:coreProperties>
</file>